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95" r:id="rId2"/>
    <p:sldId id="296" r:id="rId3"/>
    <p:sldId id="297" r:id="rId4"/>
    <p:sldId id="298" r:id="rId5"/>
    <p:sldId id="299" r:id="rId6"/>
    <p:sldId id="300" r:id="rId7"/>
    <p:sldId id="301" r:id="rId8"/>
    <p:sldId id="30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A6B8-5358-46BF-B098-CE420A9628F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0913B-9584-4783-B0A3-4C4EC61C8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0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6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1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3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52400"/>
            <a:ext cx="4876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2057400"/>
            <a:ext cx="57404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2057400"/>
            <a:ext cx="57404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E1D61-FD4E-45F1-945C-029B15CC9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535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8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3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5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2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3868-7324-45F5-8E02-4A9D84666725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w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wmf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wmf"/><Relationship Id="rId5" Type="http://schemas.openxmlformats.org/officeDocument/2006/relationships/image" Target="../media/image8.png"/><Relationship Id="rId4" Type="http://schemas.openxmlformats.org/officeDocument/2006/relationships/image" Target="../media/image7.wmf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wmf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wmf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4.wmf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3.wmf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ChangeArrowheads="1"/>
          </p:cNvSpPr>
          <p:nvPr/>
        </p:nvSpPr>
        <p:spPr bwMode="auto">
          <a:xfrm>
            <a:off x="6096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33600" y="228600"/>
            <a:ext cx="36576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/>
              <a:t>Double Cascoding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0668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2000"/>
              <a:t>If still a higher output resistance and correspondingly higher gain are required, it is still </a:t>
            </a:r>
            <a:r>
              <a:rPr lang="en-US" altLang="en-US" sz="2000">
                <a:solidFill>
                  <a:srgbClr val="FF0000"/>
                </a:solidFill>
              </a:rPr>
              <a:t>possible to add another level of cascoding</a:t>
            </a:r>
            <a:r>
              <a:rPr lang="en-US" altLang="en-US" sz="2000"/>
              <a:t> – as illustrated in Figure.</a:t>
            </a:r>
          </a:p>
          <a:p>
            <a:pPr eaLnBrk="1" hangingPunct="1"/>
            <a:r>
              <a:rPr lang="en-US" altLang="en-US" sz="2000"/>
              <a:t>Observe that </a:t>
            </a:r>
            <a:r>
              <a:rPr lang="en-US" altLang="en-US" sz="2000" i="1"/>
              <a:t>Q</a:t>
            </a:r>
            <a:r>
              <a:rPr lang="en-US" altLang="en-US" sz="2000" baseline="-25000"/>
              <a:t>3</a:t>
            </a:r>
            <a:r>
              <a:rPr lang="en-US" altLang="en-US" sz="2000"/>
              <a:t> is the </a:t>
            </a:r>
            <a:r>
              <a:rPr lang="en-US" altLang="en-US" sz="2000">
                <a:solidFill>
                  <a:srgbClr val="FF0000"/>
                </a:solidFill>
              </a:rPr>
              <a:t>second cascode transistor,</a:t>
            </a:r>
            <a:r>
              <a:rPr lang="en-US" altLang="en-US" sz="2000"/>
              <a:t> and it raises the output resistance by (</a:t>
            </a:r>
            <a:r>
              <a:rPr lang="en-US" altLang="en-US" sz="2000" i="1"/>
              <a:t>g</a:t>
            </a:r>
            <a:r>
              <a:rPr lang="en-US" altLang="en-US" sz="2000" i="1" baseline="-25000"/>
              <a:t>m</a:t>
            </a:r>
            <a:r>
              <a:rPr lang="en-US" altLang="en-US" sz="2000" baseline="-25000"/>
              <a:t>3</a:t>
            </a:r>
            <a:r>
              <a:rPr lang="en-US" altLang="en-US" sz="2000" i="1"/>
              <a:t>r</a:t>
            </a:r>
            <a:r>
              <a:rPr lang="en-US" altLang="en-US" sz="2000" i="1" baseline="-25000"/>
              <a:t>o</a:t>
            </a:r>
            <a:r>
              <a:rPr lang="en-US" altLang="en-US" sz="2000" baseline="-25000"/>
              <a:t>3</a:t>
            </a:r>
            <a:r>
              <a:rPr lang="en-US" altLang="en-US" sz="2000"/>
              <a:t>).</a:t>
            </a:r>
          </a:p>
        </p:txBody>
      </p:sp>
      <p:pic>
        <p:nvPicPr>
          <p:cNvPr id="46085" name="Picture 5" descr="se07F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52400"/>
            <a:ext cx="441483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4"/>
          <p:cNvSpPr>
            <a:spLocks noChangeArrowheads="1"/>
          </p:cNvSpPr>
          <p:nvPr/>
        </p:nvSpPr>
        <p:spPr bwMode="auto">
          <a:xfrm>
            <a:off x="8153400" y="4876801"/>
            <a:ext cx="236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 i="1">
                <a:solidFill>
                  <a:srgbClr val="000099"/>
                </a:solidFill>
              </a:rPr>
              <a:t>Figure: </a:t>
            </a:r>
            <a:r>
              <a:rPr lang="en-US" altLang="en-US" sz="2000" i="1">
                <a:solidFill>
                  <a:srgbClr val="000099"/>
                </a:solidFill>
              </a:rPr>
              <a:t>Double cascoding.</a:t>
            </a:r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1676400" y="3886201"/>
            <a:ext cx="4572000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04800" indent="-3048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higher output resistance can be achieved in MOSFET circuits by double cascoding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higher supply voltage as one more CG transistor is stacked in the gain stage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18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 cascoding is required for the current-source load to realize the advantage in voltage gain</a:t>
            </a:r>
          </a:p>
        </p:txBody>
      </p:sp>
      <p:sp>
        <p:nvSpPr>
          <p:cNvPr id="46088" name="AutoShape 10"/>
          <p:cNvSpPr>
            <a:spLocks/>
          </p:cNvSpPr>
          <p:nvPr/>
        </p:nvSpPr>
        <p:spPr bwMode="auto">
          <a:xfrm>
            <a:off x="5943600" y="4800600"/>
            <a:ext cx="304800" cy="1524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6248400" y="5715000"/>
            <a:ext cx="2438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Drawback of double cascoding!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6706"/>
      </p:ext>
    </p:extLst>
  </p:cSld>
  <p:clrMapOvr>
    <a:masterClrMapping/>
  </p:clrMapOvr>
  <p:transition advTm="2312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57" x="1036638" y="4965700"/>
          <p14:tracePt t="3434" x="1044575" y="4956175"/>
          <p14:tracePt t="3442" x="1081088" y="4938713"/>
          <p14:tracePt t="3451" x="1089025" y="4911725"/>
          <p14:tracePt t="3466" x="1098550" y="4894263"/>
          <p14:tracePt t="3483" x="1108075" y="4830763"/>
          <p14:tracePt t="3499" x="1108075" y="4768850"/>
          <p14:tracePt t="3516" x="1108075" y="4643438"/>
          <p14:tracePt t="3533" x="1108075" y="4500563"/>
          <p14:tracePt t="3549" x="1108075" y="4348163"/>
          <p14:tracePt t="3566" x="1108075" y="4179888"/>
          <p14:tracePt t="3583" x="1108075" y="3938588"/>
          <p14:tracePt t="3599" x="1108075" y="3697288"/>
          <p14:tracePt t="3616" x="1143000" y="3473450"/>
          <p14:tracePt t="3633" x="1250950" y="3241675"/>
          <p14:tracePt t="3650" x="1544638" y="2973388"/>
          <p14:tracePt t="3667" x="1785938" y="2919413"/>
          <p14:tracePt t="3683" x="2044700" y="2847975"/>
          <p14:tracePt t="3699" x="2071688" y="2840038"/>
          <p14:tracePt t="3716" x="2071688" y="2830513"/>
          <p14:tracePt t="3733" x="2071688" y="2822575"/>
          <p14:tracePt t="3993" x="2009775" y="2670175"/>
          <p14:tracePt t="4002" x="1938338" y="2536825"/>
          <p14:tracePt t="4009" x="1893888" y="2393950"/>
          <p14:tracePt t="4018" x="1893888" y="2322513"/>
          <p14:tracePt t="4033" x="1893888" y="2268538"/>
          <p14:tracePt t="4050" x="1884363" y="2251075"/>
          <p14:tracePt t="4067" x="1866900" y="2357438"/>
          <p14:tracePt t="4083" x="1911350" y="2589213"/>
          <p14:tracePt t="4099" x="2241550" y="3152775"/>
          <p14:tracePt t="4116" x="2455863" y="3608388"/>
          <p14:tracePt t="4133" x="2509838" y="3803650"/>
          <p14:tracePt t="4149" x="2517775" y="4054475"/>
          <p14:tracePt t="4225" x="2411413" y="4170363"/>
          <p14:tracePt t="4233" x="2232025" y="4268788"/>
          <p14:tracePt t="4241" x="2062163" y="4322763"/>
          <p14:tracePt t="4251" x="2044700" y="4322763"/>
          <p14:tracePt t="4267" x="2044700" y="4286250"/>
          <p14:tracePt t="4299" x="2044700" y="4232275"/>
          <p14:tracePt t="4316" x="2017713" y="4170363"/>
          <p14:tracePt t="4332" x="2000250" y="4089400"/>
          <p14:tracePt t="4349" x="1990725" y="3946525"/>
          <p14:tracePt t="4366" x="1955800" y="3768725"/>
          <p14:tracePt t="4383" x="1938338" y="3500438"/>
          <p14:tracePt t="4399" x="1857375" y="3116263"/>
          <p14:tracePt t="4416" x="1741488" y="2724150"/>
          <p14:tracePt t="4433" x="1625600" y="2357438"/>
          <p14:tracePt t="4450" x="1517650" y="1938338"/>
          <p14:tracePt t="4467" x="1482725" y="1714500"/>
          <p14:tracePt t="4483" x="1482725" y="1562100"/>
          <p14:tracePt t="4499" x="1482725" y="1455738"/>
          <p14:tracePt t="4516" x="1482725" y="1330325"/>
          <p14:tracePt t="4533" x="1482725" y="1160463"/>
          <p14:tracePt t="4549" x="1455738" y="1000125"/>
          <p14:tracePt t="4566" x="1446213" y="990600"/>
          <p14:tracePt t="4785" x="1446213" y="982663"/>
          <p14:tracePt t="4810" x="1419225" y="990600"/>
          <p14:tracePt t="4826" x="1419225" y="1000125"/>
          <p14:tracePt t="4833" x="1419225" y="1027113"/>
          <p14:tracePt t="5089" x="1419225" y="1009650"/>
          <p14:tracePt t="5097" x="1419225" y="1000125"/>
          <p14:tracePt t="5105" x="1419225" y="990600"/>
          <p14:tracePt t="5116" x="1419225" y="982663"/>
          <p14:tracePt t="5133" x="1419225" y="946150"/>
          <p14:tracePt t="10114" x="1438275" y="938213"/>
          <p14:tracePt t="10122" x="1490663" y="938213"/>
          <p14:tracePt t="10132" x="1527175" y="938213"/>
          <p14:tracePt t="10149" x="1589088" y="919163"/>
          <p14:tracePt t="10166" x="1714500" y="919163"/>
          <p14:tracePt t="10182" x="2116138" y="919163"/>
          <p14:tracePt t="10199" x="2527300" y="919163"/>
          <p14:tracePt t="10216" x="2759075" y="919163"/>
          <p14:tracePt t="10217" x="2840038" y="919163"/>
          <p14:tracePt t="10233" x="2894013" y="911225"/>
          <p14:tracePt t="10249" x="2955925" y="866775"/>
          <p14:tracePt t="10481" x="2938463" y="866775"/>
          <p14:tracePt t="10489" x="2938463" y="874713"/>
          <p14:tracePt t="10514" x="2990850" y="884238"/>
          <p14:tracePt t="10521" x="3081338" y="884238"/>
          <p14:tracePt t="10532" x="3232150" y="965200"/>
          <p14:tracePt t="10549" x="3625850" y="1062038"/>
          <p14:tracePt t="10566" x="4037013" y="1179513"/>
          <p14:tracePt t="10582" x="4429125" y="1276350"/>
          <p14:tracePt t="10599" x="5000625" y="1366838"/>
          <p14:tracePt t="10616" x="5697538" y="1384300"/>
          <p14:tracePt t="10632" x="6276975" y="1384300"/>
          <p14:tracePt t="10650" x="6626225" y="1339850"/>
          <p14:tracePt t="10666" x="6643688" y="1330325"/>
          <p14:tracePt t="10683" x="6562725" y="1295400"/>
          <p14:tracePt t="10825" x="6545263" y="1295400"/>
          <p14:tracePt t="10833" x="6537325" y="1295400"/>
          <p14:tracePt t="10857" x="6527800" y="1295400"/>
          <p14:tracePt t="10889" x="6589713" y="1295400"/>
          <p14:tracePt t="10898" x="6643688" y="1295400"/>
          <p14:tracePt t="10905" x="6697663" y="1295400"/>
          <p14:tracePt t="10915" x="6742113" y="1285875"/>
          <p14:tracePt t="10932" x="6867525" y="1268413"/>
          <p14:tracePt t="10949" x="7126288" y="1268413"/>
          <p14:tracePt t="10966" x="7269163" y="1268413"/>
          <p14:tracePt t="10982" x="7296150" y="1285875"/>
          <p14:tracePt t="11033" x="7313613" y="1295400"/>
          <p14:tracePt t="11049" x="7323138" y="1295400"/>
          <p14:tracePt t="11074" x="7331075" y="1295400"/>
          <p14:tracePt t="11089" x="7340600" y="1303338"/>
          <p14:tracePt t="11121" x="7340600" y="1322388"/>
          <p14:tracePt t="11145" x="7340600" y="1330325"/>
          <p14:tracePt t="11265" x="7340600" y="1339850"/>
          <p14:tracePt t="11298" x="7348538" y="1357313"/>
          <p14:tracePt t="11321" x="7375525" y="1374775"/>
          <p14:tracePt t="11329" x="7385050" y="1401763"/>
          <p14:tracePt t="11337" x="7385050" y="1411288"/>
          <p14:tracePt t="11349" x="7412038" y="1438275"/>
          <p14:tracePt t="11366" x="7446963" y="1482725"/>
          <p14:tracePt t="11383" x="7456488" y="1517650"/>
          <p14:tracePt t="11399" x="7456488" y="1527175"/>
          <p14:tracePt t="11416" x="7466013" y="1562100"/>
          <p14:tracePt t="11432" x="7491413" y="1581150"/>
          <p14:tracePt t="11450" x="7562850" y="1616075"/>
          <p14:tracePt t="11466" x="7616825" y="1643063"/>
          <p14:tracePt t="11514" x="7626350" y="1652588"/>
          <p14:tracePt t="11665" x="7616825" y="1687513"/>
          <p14:tracePt t="11673" x="7608888" y="1687513"/>
          <p14:tracePt t="11683" x="7572375" y="1687513"/>
          <p14:tracePt t="11714" x="7562850" y="1687513"/>
          <p14:tracePt t="11722" x="7545388" y="1687513"/>
          <p14:tracePt t="11732" x="7537450" y="1687513"/>
          <p14:tracePt t="11769" x="7527925" y="1697038"/>
          <p14:tracePt t="11801" x="7527925" y="1714500"/>
          <p14:tracePt t="11881" x="7527925" y="1724025"/>
          <p14:tracePt t="12033" x="7518400" y="1751013"/>
          <p14:tracePt t="12281" x="7518400" y="1758950"/>
          <p14:tracePt t="12289" x="7518400" y="1768475"/>
          <p14:tracePt t="12305" x="7518400" y="1776413"/>
          <p14:tracePt t="12315" x="7527925" y="1795463"/>
          <p14:tracePt t="12337" x="7527925" y="1803400"/>
          <p14:tracePt t="12349" x="7537450" y="1812925"/>
          <p14:tracePt t="12369" x="7545388" y="1822450"/>
          <p14:tracePt t="12393" x="7545388" y="1830388"/>
          <p14:tracePt t="12402" x="7545388" y="1839913"/>
          <p14:tracePt t="12418" x="7562850" y="1847850"/>
          <p14:tracePt t="12466" x="7562850" y="1874838"/>
          <p14:tracePt t="12482" x="7562850" y="1884363"/>
          <p14:tracePt t="12498" x="7562850" y="1893888"/>
          <p14:tracePt t="12505" x="7572375" y="1901825"/>
          <p14:tracePt t="13762" x="7589838" y="1901825"/>
          <p14:tracePt t="13857" x="7599363" y="1901825"/>
          <p14:tracePt t="13881" x="7608888" y="1901825"/>
          <p14:tracePt t="13905" x="7626350" y="1901825"/>
          <p14:tracePt t="13913" x="7653338" y="1901825"/>
          <p14:tracePt t="13921" x="7670800" y="1901825"/>
          <p14:tracePt t="13932" x="7688263" y="1901825"/>
          <p14:tracePt t="13949" x="7769225" y="1893888"/>
          <p14:tracePt t="13966" x="7956550" y="1893888"/>
          <p14:tracePt t="13982" x="8242300" y="1893888"/>
          <p14:tracePt t="13999" x="8555038" y="1893888"/>
          <p14:tracePt t="14016" x="8769350" y="1893888"/>
          <p14:tracePt t="14032" x="8991600" y="1893888"/>
          <p14:tracePt t="14049" x="9197975" y="1893888"/>
          <p14:tracePt t="14066" x="9277350" y="1893888"/>
          <p14:tracePt t="14083" x="9323388" y="1893888"/>
          <p14:tracePt t="14099" x="9348788" y="1893888"/>
          <p14:tracePt t="14116" x="9385300" y="1893888"/>
          <p14:tracePt t="14133" x="9394825" y="1893888"/>
          <p14:tracePt t="14149" x="9402763" y="1893888"/>
          <p14:tracePt t="14165" x="9439275" y="1893888"/>
          <p14:tracePt t="14182" x="9447213" y="1893888"/>
          <p14:tracePt t="14199" x="9491663" y="1893888"/>
          <p14:tracePt t="14216" x="9537700" y="1901825"/>
          <p14:tracePt t="14232" x="9634538" y="1919288"/>
          <p14:tracePt t="14234" x="9732963" y="1919288"/>
          <p14:tracePt t="14250" x="9956800" y="1973263"/>
          <p14:tracePt t="14266" x="10225088" y="1990725"/>
          <p14:tracePt t="14283" x="10491788" y="2044700"/>
          <p14:tracePt t="14299" x="10742613" y="2081213"/>
          <p14:tracePt t="14315" x="10885488" y="2081213"/>
          <p14:tracePt t="14332" x="10966450" y="2089150"/>
          <p14:tracePt t="14349" x="11010900" y="2089150"/>
          <p14:tracePt t="14366" x="11028363" y="2089150"/>
          <p14:tracePt t="14409" x="11045825" y="2098675"/>
          <p14:tracePt t="14417" x="11055350" y="2108200"/>
          <p14:tracePt t="14433" x="11063288" y="2108200"/>
          <p14:tracePt t="14450" x="11090275" y="2125663"/>
          <p14:tracePt t="14465" x="11126788" y="2133600"/>
          <p14:tracePt t="14483" x="11161713" y="2143125"/>
          <p14:tracePt t="14499" x="11171238" y="2143125"/>
          <p14:tracePt t="14516" x="11180763" y="2143125"/>
          <p14:tracePt t="14569" x="11188700" y="2143125"/>
          <p14:tracePt t="16250" x="11198225" y="2152650"/>
          <p14:tracePt t="20457" x="11198225" y="2160588"/>
          <p14:tracePt t="20473" x="11198225" y="2170113"/>
          <p14:tracePt t="20482" x="11198225" y="2187575"/>
          <p14:tracePt t="20506" x="11198225" y="2205038"/>
          <p14:tracePt t="20514" x="11198225" y="2214563"/>
          <p14:tracePt t="20521" x="11198225" y="2224088"/>
          <p14:tracePt t="20532" x="11198225" y="2232025"/>
          <p14:tracePt t="20549" x="11161713" y="2286000"/>
          <p14:tracePt t="20565" x="11109325" y="2366963"/>
          <p14:tracePt t="20582" x="11010900" y="2465388"/>
          <p14:tracePt t="20599" x="10902950" y="2571750"/>
          <p14:tracePt t="20615" x="10733088" y="2670175"/>
          <p14:tracePt t="20632" x="10572750" y="2759075"/>
          <p14:tracePt t="20649" x="10385425" y="2857500"/>
          <p14:tracePt t="20666" x="10055225" y="3089275"/>
          <p14:tracePt t="20682" x="9823450" y="3276600"/>
          <p14:tracePt t="20699" x="9582150" y="3446463"/>
          <p14:tracePt t="20715" x="9439275" y="3536950"/>
          <p14:tracePt t="20732" x="9331325" y="3625850"/>
          <p14:tracePt t="20749" x="9180513" y="3724275"/>
          <p14:tracePt t="20765" x="9082088" y="3795713"/>
          <p14:tracePt t="20782" x="8966200" y="3875088"/>
          <p14:tracePt t="20799" x="8823325" y="3938588"/>
          <p14:tracePt t="20815" x="8643938" y="4000500"/>
          <p14:tracePt t="20832" x="8537575" y="4027488"/>
          <p14:tracePt t="20849" x="8456613" y="4098925"/>
          <p14:tracePt t="20865" x="8456613" y="4108450"/>
          <p14:tracePt t="20883" x="8456613" y="4116388"/>
          <p14:tracePt t="21097" x="8420100" y="4116388"/>
          <p14:tracePt t="21226" x="8412163" y="4133850"/>
          <p14:tracePt t="21434" x="8402638" y="4125913"/>
          <p14:tracePt t="21466" x="8375650" y="4108450"/>
          <p14:tracePt t="21529" x="8375650" y="4081463"/>
          <p14:tracePt t="21537" x="8367713" y="4071938"/>
          <p14:tracePt t="21578" x="8358188" y="4062413"/>
          <p14:tracePt t="21601" x="8348663" y="4054475"/>
          <p14:tracePt t="21617" x="8323263" y="4044950"/>
          <p14:tracePt t="21626" x="8296275" y="4017963"/>
          <p14:tracePt t="21633" x="8277225" y="4017963"/>
          <p14:tracePt t="21649" x="8251825" y="4000500"/>
          <p14:tracePt t="21666" x="8188325" y="3990975"/>
          <p14:tracePt t="21682" x="8134350" y="3983038"/>
          <p14:tracePt t="21699" x="8099425" y="3956050"/>
          <p14:tracePt t="21715" x="8072438" y="3956050"/>
          <p14:tracePt t="21732" x="8045450" y="3956050"/>
          <p14:tracePt t="21749" x="8027988" y="3956050"/>
          <p14:tracePt t="21765" x="7966075" y="3956050"/>
          <p14:tracePt t="21782" x="7858125" y="3956050"/>
          <p14:tracePt t="21798" x="7751763" y="3965575"/>
          <p14:tracePt t="21815" x="7688263" y="3965575"/>
          <p14:tracePt t="21832" x="7643813" y="3965575"/>
          <p14:tracePt t="21849" x="7634288" y="3965575"/>
          <p14:tracePt t="21866" x="7581900" y="3973513"/>
          <p14:tracePt t="21882" x="7545388" y="3990975"/>
          <p14:tracePt t="21898" x="7500938" y="4017963"/>
          <p14:tracePt t="21915" x="7419975" y="4037013"/>
          <p14:tracePt t="21932" x="7367588" y="4062413"/>
          <p14:tracePt t="21948" x="7304088" y="4108450"/>
          <p14:tracePt t="21965" x="7286625" y="4108450"/>
          <p14:tracePt t="21982" x="7277100" y="4116388"/>
          <p14:tracePt t="22017" x="7259638" y="4125913"/>
          <p14:tracePt t="22032" x="7251700" y="4143375"/>
          <p14:tracePt t="22049" x="7215188" y="4214813"/>
          <p14:tracePt t="22065" x="7205663" y="4259263"/>
          <p14:tracePt t="22082" x="7188200" y="4322763"/>
          <p14:tracePt t="22099" x="7188200" y="4348163"/>
          <p14:tracePt t="22115" x="7188200" y="4394200"/>
          <p14:tracePt t="22132" x="7161213" y="4456113"/>
          <p14:tracePt t="22148" x="7161213" y="4491038"/>
          <p14:tracePt t="22165" x="7153275" y="4554538"/>
          <p14:tracePt t="22182" x="7153275" y="4562475"/>
          <p14:tracePt t="22198" x="7153275" y="4608513"/>
          <p14:tracePt t="22215" x="7153275" y="4625975"/>
          <p14:tracePt t="22232" x="7153275" y="4660900"/>
          <p14:tracePt t="22249" x="7153275" y="4705350"/>
          <p14:tracePt t="22265" x="7153275" y="4714875"/>
          <p14:tracePt t="22282" x="7153275" y="4732338"/>
          <p14:tracePt t="22298" x="7161213" y="4741863"/>
          <p14:tracePt t="22315" x="7161213" y="4751388"/>
          <p14:tracePt t="22332" x="7170738" y="4776788"/>
          <p14:tracePt t="22348" x="7188200" y="4803775"/>
          <p14:tracePt t="22365" x="7205663" y="4840288"/>
          <p14:tracePt t="22382" x="7215188" y="4848225"/>
          <p14:tracePt t="22398" x="7242175" y="4894263"/>
          <p14:tracePt t="22415" x="7259638" y="4911725"/>
          <p14:tracePt t="22432" x="7304088" y="4946650"/>
          <p14:tracePt t="22449" x="7340600" y="4965700"/>
          <p14:tracePt t="22466" x="7385050" y="4991100"/>
          <p14:tracePt t="22482" x="7394575" y="5000625"/>
          <p14:tracePt t="22499" x="7419975" y="5000625"/>
          <p14:tracePt t="22515" x="7439025" y="5010150"/>
          <p14:tracePt t="22532" x="7466013" y="5010150"/>
          <p14:tracePt t="22548" x="7545388" y="5010150"/>
          <p14:tracePt t="22566" x="7626350" y="5018088"/>
          <p14:tracePt t="22582" x="7697788" y="5018088"/>
          <p14:tracePt t="22598" x="7759700" y="5018088"/>
          <p14:tracePt t="22615" x="7796213" y="5018088"/>
          <p14:tracePt t="22632" x="7804150" y="5018088"/>
          <p14:tracePt t="22666" x="7840663" y="5018088"/>
          <p14:tracePt t="22683" x="7867650" y="5018088"/>
          <p14:tracePt t="22698" x="7939088" y="4991100"/>
          <p14:tracePt t="22715" x="8001000" y="4956175"/>
          <p14:tracePt t="22732" x="8054975" y="4919663"/>
          <p14:tracePt t="22766" x="8062913" y="4911725"/>
          <p14:tracePt t="22782" x="8072438" y="4911725"/>
          <p14:tracePt t="22798" x="8116888" y="4857750"/>
          <p14:tracePt t="22815" x="8170863" y="4795838"/>
          <p14:tracePt t="22832" x="8269288" y="4652963"/>
          <p14:tracePt t="22849" x="8323263" y="4589463"/>
          <p14:tracePt t="22866" x="8385175" y="4483100"/>
          <p14:tracePt t="22882" x="8402638" y="4456113"/>
          <p14:tracePt t="22898" x="8402638" y="4438650"/>
          <p14:tracePt t="22915" x="8402638" y="4402138"/>
          <p14:tracePt t="22932" x="8420100" y="4384675"/>
          <p14:tracePt t="22948" x="8420100" y="4313238"/>
          <p14:tracePt t="22965" x="8420100" y="4232275"/>
          <p14:tracePt t="22982" x="8402638" y="4143375"/>
          <p14:tracePt t="22998" x="8348663" y="4062413"/>
          <p14:tracePt t="23015" x="8296275" y="3983038"/>
          <p14:tracePt t="23032" x="8224838" y="3911600"/>
          <p14:tracePt t="23048" x="8205788" y="3894138"/>
          <p14:tracePt t="23065" x="8161338" y="3857625"/>
          <p14:tracePt t="23082" x="8153400" y="3857625"/>
          <p14:tracePt t="23098" x="8081963" y="3857625"/>
          <p14:tracePt t="23115" x="7966075" y="3857625"/>
          <p14:tracePt t="23131" x="7823200" y="3857625"/>
          <p14:tracePt t="23148" x="7608888" y="3857625"/>
          <p14:tracePt t="23166" x="7439025" y="3857625"/>
          <p14:tracePt t="23182" x="7304088" y="3857625"/>
          <p14:tracePt t="23198" x="7232650" y="3857625"/>
          <p14:tracePt t="23215" x="7188200" y="3857625"/>
          <p14:tracePt t="23232" x="7153275" y="3867150"/>
          <p14:tracePt t="23248" x="7089775" y="3911600"/>
          <p14:tracePt t="23266" x="6983413" y="3990975"/>
          <p14:tracePt t="23282" x="6946900" y="4027488"/>
          <p14:tracePt t="23299" x="6894513" y="4108450"/>
          <p14:tracePt t="23315" x="6875463" y="4152900"/>
          <p14:tracePt t="23332" x="6858000" y="4187825"/>
          <p14:tracePt t="23348" x="6858000" y="4214813"/>
          <p14:tracePt t="23365" x="6858000" y="4268788"/>
          <p14:tracePt t="23382" x="6858000" y="4340225"/>
          <p14:tracePt t="23398" x="6858000" y="4402138"/>
          <p14:tracePt t="23415" x="6858000" y="4465638"/>
          <p14:tracePt t="23432" x="6858000" y="4554538"/>
          <p14:tracePt t="23448" x="6867525" y="4598988"/>
          <p14:tracePt t="23466" x="6929438" y="4705350"/>
          <p14:tracePt t="23482" x="6956425" y="4741863"/>
          <p14:tracePt t="23499" x="6991350" y="4776788"/>
          <p14:tracePt t="23515" x="7037388" y="4822825"/>
          <p14:tracePt t="23532" x="7054850" y="4840288"/>
          <p14:tracePt t="23548" x="7116763" y="4875213"/>
          <p14:tracePt t="23565" x="7153275" y="4894263"/>
          <p14:tracePt t="23582" x="7215188" y="4929188"/>
          <p14:tracePt t="23599" x="7251700" y="4946650"/>
          <p14:tracePt t="23615" x="7277100" y="4946650"/>
          <p14:tracePt t="23632" x="7313613" y="4965700"/>
          <p14:tracePt t="23648" x="7348538" y="4983163"/>
          <p14:tracePt t="23666" x="7456488" y="4983163"/>
          <p14:tracePt t="23683" x="7518400" y="5000625"/>
          <p14:tracePt t="23698" x="7599363" y="5000625"/>
          <p14:tracePt t="23716" x="7688263" y="5000625"/>
          <p14:tracePt t="23732" x="7759700" y="5000625"/>
          <p14:tracePt t="23748" x="7840663" y="4991100"/>
          <p14:tracePt t="23765" x="7885113" y="4973638"/>
          <p14:tracePt t="23782" x="7929563" y="4965700"/>
          <p14:tracePt t="23798" x="7983538" y="4919663"/>
          <p14:tracePt t="23815" x="8027988" y="4911725"/>
          <p14:tracePt t="23832" x="8062913" y="4902200"/>
          <p14:tracePt t="23848" x="8081963" y="4894263"/>
          <p14:tracePt t="23865" x="8099425" y="4867275"/>
          <p14:tracePt t="23882" x="8116888" y="4857750"/>
          <p14:tracePt t="23898" x="8143875" y="4830763"/>
          <p14:tracePt t="23915" x="8153400" y="4813300"/>
          <p14:tracePt t="23932" x="8180388" y="4786313"/>
          <p14:tracePt t="23948" x="8188325" y="4751388"/>
          <p14:tracePt t="23965" x="8205788" y="4687888"/>
          <p14:tracePt t="23982" x="8224838" y="4625975"/>
          <p14:tracePt t="23998" x="8224838" y="4598988"/>
          <p14:tracePt t="24015" x="8224838" y="4537075"/>
          <p14:tracePt t="24032" x="8224838" y="4473575"/>
          <p14:tracePt t="24048" x="8224838" y="4411663"/>
          <p14:tracePt t="24066" x="8224838" y="4348163"/>
          <p14:tracePt t="24082" x="8143875" y="4276725"/>
          <p14:tracePt t="24099" x="8081963" y="4205288"/>
          <p14:tracePt t="24115" x="8037513" y="4187825"/>
          <p14:tracePt t="24132" x="7974013" y="4160838"/>
          <p14:tracePt t="24148" x="7894638" y="4133850"/>
          <p14:tracePt t="24166" x="7786688" y="4133850"/>
          <p14:tracePt t="24182" x="7661275" y="4133850"/>
          <p14:tracePt t="24198" x="7554913" y="4133850"/>
          <p14:tracePt t="24215" x="7429500" y="4170363"/>
          <p14:tracePt t="24232" x="7348538" y="4197350"/>
          <p14:tracePt t="24248" x="7313613" y="4232275"/>
          <p14:tracePt t="24305" x="7304088" y="4241800"/>
          <p14:tracePt t="24321" x="7304088" y="4259263"/>
          <p14:tracePt t="24330" x="7304088" y="4276725"/>
          <p14:tracePt t="24345" x="7304088" y="4286250"/>
          <p14:tracePt t="24930" x="7304088" y="4295775"/>
          <p14:tracePt t="24969" x="7323138" y="4295775"/>
          <p14:tracePt t="24978" x="7358063" y="4295775"/>
          <p14:tracePt t="24985" x="7385050" y="4295775"/>
          <p14:tracePt t="24998" x="7402513" y="4295775"/>
          <p14:tracePt t="25015" x="7439025" y="4295775"/>
          <p14:tracePt t="25032" x="7527925" y="4276725"/>
          <p14:tracePt t="25048" x="7562850" y="4268788"/>
          <p14:tracePt t="25065" x="7653338" y="4241800"/>
          <p14:tracePt t="25082" x="7715250" y="4241800"/>
          <p14:tracePt t="25099" x="7777163" y="4214813"/>
          <p14:tracePt t="25115" x="7840663" y="4214813"/>
          <p14:tracePt t="25132" x="7875588" y="4205288"/>
          <p14:tracePt t="25148" x="7894638" y="4205288"/>
          <p14:tracePt t="25166" x="7912100" y="4205288"/>
          <p14:tracePt t="25182" x="7956550" y="4187825"/>
          <p14:tracePt t="25215" x="7966075" y="4179888"/>
          <p14:tracePt t="25232" x="8018463" y="4170363"/>
          <p14:tracePt t="25248" x="8062913" y="4143375"/>
          <p14:tracePt t="25266" x="8126413" y="4116388"/>
          <p14:tracePt t="25282" x="8153400" y="4108450"/>
          <p14:tracePt t="25299" x="8188325" y="4081463"/>
          <p14:tracePt t="25315" x="8251825" y="4081463"/>
          <p14:tracePt t="25332" x="8277225" y="4071938"/>
          <p14:tracePt t="25348" x="8296275" y="4071938"/>
          <p14:tracePt t="25365" x="8313738" y="4071938"/>
          <p14:tracePt t="25401" x="8331200" y="4071938"/>
          <p14:tracePt t="25417" x="8340725" y="4071938"/>
          <p14:tracePt t="25449" x="8348663" y="4062413"/>
          <p14:tracePt t="25546" x="8358188" y="4062413"/>
          <p14:tracePt t="25585" x="8385175" y="4062413"/>
          <p14:tracePt t="25594" x="8394700" y="4054475"/>
          <p14:tracePt t="25609" x="8402638" y="4044950"/>
          <p14:tracePt t="25626" x="8412163" y="4027488"/>
          <p14:tracePt t="25721" x="8439150" y="4027488"/>
          <p14:tracePt t="25730" x="8456613" y="4017963"/>
          <p14:tracePt t="25810" x="8474075" y="4017963"/>
          <p14:tracePt t="25865" x="8491538" y="4017963"/>
          <p14:tracePt t="25889" x="8501063" y="4017963"/>
          <p14:tracePt t="25913" x="8528050" y="4010025"/>
          <p14:tracePt t="25993" x="8545513" y="4010025"/>
          <p14:tracePt t="26018" x="8555038" y="4010025"/>
          <p14:tracePt t="26025" x="8562975" y="4010025"/>
          <p14:tracePt t="26066" x="8582025" y="4010025"/>
          <p14:tracePt t="26114" x="8599488" y="4010025"/>
          <p14:tracePt t="26138" x="8609013" y="4010025"/>
          <p14:tracePt t="26145" x="8616950" y="4010025"/>
          <p14:tracePt t="26162" x="8626475" y="4010025"/>
          <p14:tracePt t="26186" x="8661400" y="4017963"/>
          <p14:tracePt t="26201" x="8670925" y="4027488"/>
          <p14:tracePt t="26257" x="8688388" y="4037013"/>
          <p14:tracePt t="26290" x="8705850" y="4037013"/>
          <p14:tracePt t="26306" x="8715375" y="4037013"/>
          <p14:tracePt t="26337" x="8724900" y="4037013"/>
          <p14:tracePt t="26370" x="8732838" y="4037013"/>
          <p14:tracePt t="26393" x="8769350" y="4054475"/>
          <p14:tracePt t="28810" x="8759825" y="4054475"/>
          <p14:tracePt t="28817" x="8724900" y="4062413"/>
          <p14:tracePt t="28825" x="8705850" y="4062413"/>
          <p14:tracePt t="28833" x="8680450" y="4062413"/>
          <p14:tracePt t="28850" x="8670925" y="4062413"/>
          <p14:tracePt t="28874" x="8661400" y="4062413"/>
          <p14:tracePt t="28889" x="8653463" y="4062413"/>
          <p14:tracePt t="28899" x="8616950" y="4062413"/>
          <p14:tracePt t="28915" x="8599488" y="4062413"/>
          <p14:tracePt t="28931" x="8572500" y="4062413"/>
          <p14:tracePt t="28948" x="8545513" y="4062413"/>
          <p14:tracePt t="28965" x="8501063" y="4027488"/>
          <p14:tracePt t="28981" x="8483600" y="4000500"/>
          <p14:tracePt t="28998" x="8466138" y="3983038"/>
          <p14:tracePt t="29015" x="8466138" y="3973513"/>
          <p14:tracePt t="29031" x="8447088" y="3938588"/>
          <p14:tracePt t="29048" x="8439150" y="3919538"/>
          <p14:tracePt t="29065" x="8402638" y="3875088"/>
          <p14:tracePt t="29082" x="8394700" y="3867150"/>
          <p14:tracePt t="29099" x="8375650" y="3848100"/>
          <p14:tracePt t="29115" x="8358188" y="3813175"/>
          <p14:tracePt t="29131" x="8323263" y="3751263"/>
          <p14:tracePt t="29148" x="8296275" y="3687763"/>
          <p14:tracePt t="29165" x="8269288" y="3652838"/>
          <p14:tracePt t="29181" x="8259763" y="3616325"/>
          <p14:tracePt t="29198" x="8242300" y="3571875"/>
          <p14:tracePt t="29215" x="8205788" y="3490913"/>
          <p14:tracePt t="29231" x="8197850" y="3455988"/>
          <p14:tracePt t="29249" x="8188325" y="3438525"/>
          <p14:tracePt t="29265" x="8170863" y="3419475"/>
          <p14:tracePt t="29281" x="8170863" y="3402013"/>
          <p14:tracePt t="29298" x="8161338" y="3384550"/>
          <p14:tracePt t="29315" x="8134350" y="3375025"/>
          <p14:tracePt t="29331" x="8108950" y="3357563"/>
          <p14:tracePt t="29348" x="8081963" y="3330575"/>
          <p14:tracePt t="29382" x="8062913" y="3322638"/>
          <p14:tracePt t="29398" x="8037513" y="3322638"/>
          <p14:tracePt t="29415" x="8018463" y="3313113"/>
          <p14:tracePt t="29431" x="7947025" y="3276600"/>
          <p14:tracePt t="29448" x="7894638" y="3251200"/>
          <p14:tracePt t="29465" x="7848600" y="3241675"/>
          <p14:tracePt t="29482" x="7786688" y="3205163"/>
          <p14:tracePt t="29499" x="7777163" y="3205163"/>
          <p14:tracePt t="29515" x="7742238" y="3197225"/>
          <p14:tracePt t="29531" x="7724775" y="3197225"/>
          <p14:tracePt t="29548" x="7697788" y="3197225"/>
          <p14:tracePt t="29565" x="7653338" y="3197225"/>
          <p14:tracePt t="29581" x="7589838" y="3197225"/>
          <p14:tracePt t="29598" x="7527925" y="3197225"/>
          <p14:tracePt t="29615" x="7510463" y="3197225"/>
          <p14:tracePt t="29631" x="7466013" y="3197225"/>
          <p14:tracePt t="29648" x="7439025" y="3197225"/>
          <p14:tracePt t="29665" x="7412038" y="3197225"/>
          <p14:tracePt t="29681" x="7367588" y="3197225"/>
          <p14:tracePt t="29698" x="7358063" y="3197225"/>
          <p14:tracePt t="29715" x="7348538" y="3197225"/>
          <p14:tracePt t="29731" x="7331075" y="3197225"/>
          <p14:tracePt t="29748" x="7313613" y="3197225"/>
          <p14:tracePt t="29765" x="7304088" y="3197225"/>
          <p14:tracePt t="29781" x="7286625" y="3205163"/>
          <p14:tracePt t="29815" x="7286625" y="3251200"/>
          <p14:tracePt t="29832" x="7251700" y="3295650"/>
          <p14:tracePt t="29848" x="7251700" y="3322638"/>
          <p14:tracePt t="29865" x="7251700" y="3367088"/>
          <p14:tracePt t="29882" x="7251700" y="3394075"/>
          <p14:tracePt t="29898" x="7251700" y="3419475"/>
          <p14:tracePt t="29915" x="7251700" y="3465513"/>
          <p14:tracePt t="29931" x="7251700" y="3527425"/>
          <p14:tracePt t="29948" x="7269163" y="3562350"/>
          <p14:tracePt t="29965" x="7269163" y="3608388"/>
          <p14:tracePt t="29981" x="7277100" y="3652838"/>
          <p14:tracePt t="29998" x="7296150" y="3670300"/>
          <p14:tracePt t="30015" x="7323138" y="3697288"/>
          <p14:tracePt t="30031" x="7331075" y="3732213"/>
          <p14:tracePt t="30048" x="7358063" y="3759200"/>
          <p14:tracePt t="30065" x="7367588" y="3776663"/>
          <p14:tracePt t="30082" x="7375525" y="3803650"/>
          <p14:tracePt t="30099" x="7394575" y="3830638"/>
          <p14:tracePt t="30131" x="7402513" y="3840163"/>
          <p14:tracePt t="30148" x="7419975" y="3840163"/>
          <p14:tracePt t="30165" x="7466013" y="3848100"/>
          <p14:tracePt t="30181" x="7518400" y="3857625"/>
          <p14:tracePt t="30198" x="7545388" y="3884613"/>
          <p14:tracePt t="30215" x="7572375" y="3884613"/>
          <p14:tracePt t="30231" x="7599363" y="3894138"/>
          <p14:tracePt t="30248" x="7608888" y="3894138"/>
          <p14:tracePt t="30266" x="7634288" y="3894138"/>
          <p14:tracePt t="30282" x="7680325" y="3894138"/>
          <p14:tracePt t="30298" x="7742238" y="3894138"/>
          <p14:tracePt t="30315" x="7823200" y="3894138"/>
          <p14:tracePt t="30331" x="7912100" y="3894138"/>
          <p14:tracePt t="30348" x="8018463" y="3894138"/>
          <p14:tracePt t="30365" x="8062913" y="3894138"/>
          <p14:tracePt t="30398" x="8099425" y="3894138"/>
          <p14:tracePt t="30431" x="8134350" y="3875088"/>
          <p14:tracePt t="30448" x="8153400" y="3848100"/>
          <p14:tracePt t="30465" x="8197850" y="3822700"/>
          <p14:tracePt t="30482" x="8224838" y="3786188"/>
          <p14:tracePt t="30498" x="8242300" y="3759200"/>
          <p14:tracePt t="30515" x="8242300" y="3741738"/>
          <p14:tracePt t="30531" x="8259763" y="3732213"/>
          <p14:tracePt t="30548" x="8269288" y="3714750"/>
          <p14:tracePt t="30565" x="8277225" y="3670300"/>
          <p14:tracePt t="30581" x="8277225" y="3625850"/>
          <p14:tracePt t="30598" x="8304213" y="3562350"/>
          <p14:tracePt t="30615" x="8304213" y="3544888"/>
          <p14:tracePt t="30631" x="8304213" y="3517900"/>
          <p14:tracePt t="30648" x="8304213" y="3500438"/>
          <p14:tracePt t="30666" x="8304213" y="3482975"/>
          <p14:tracePt t="30682" x="8286750" y="3438525"/>
          <p14:tracePt t="30698" x="8277225" y="3429000"/>
          <p14:tracePt t="30715" x="8232775" y="3394075"/>
          <p14:tracePt t="30731" x="8197850" y="3357563"/>
          <p14:tracePt t="30748" x="8134350" y="3295650"/>
          <p14:tracePt t="30765" x="8081963" y="3241675"/>
          <p14:tracePt t="30781" x="8027988" y="3205163"/>
          <p14:tracePt t="30798" x="8001000" y="3179763"/>
          <p14:tracePt t="30815" x="7956550" y="3170238"/>
          <p14:tracePt t="30831" x="7902575" y="3133725"/>
          <p14:tracePt t="30848" x="7867650" y="3125788"/>
          <p14:tracePt t="30866" x="7751763" y="3098800"/>
          <p14:tracePt t="30882" x="7705725" y="3071813"/>
          <p14:tracePt t="30898" x="7688263" y="3062288"/>
          <p14:tracePt t="30915" x="7643813" y="3054350"/>
          <p14:tracePt t="30931" x="7581900" y="3054350"/>
          <p14:tracePt t="30948" x="7554913" y="3054350"/>
          <p14:tracePt t="30965" x="7518400" y="3054350"/>
          <p14:tracePt t="30981" x="7491413" y="3054350"/>
          <p14:tracePt t="30998" x="7466013" y="3054350"/>
          <p14:tracePt t="31015" x="7439025" y="3054350"/>
          <p14:tracePt t="31032" x="7412038" y="3054350"/>
          <p14:tracePt t="31048" x="7367588" y="3081338"/>
          <p14:tracePt t="31066" x="7323138" y="3108325"/>
          <p14:tracePt t="31082" x="7313613" y="3133725"/>
          <p14:tracePt t="31098" x="7304088" y="3143250"/>
          <p14:tracePt t="31115" x="7296150" y="3179763"/>
          <p14:tracePt t="31131" x="7251700" y="3232150"/>
          <p14:tracePt t="31148" x="7251700" y="3259138"/>
          <p14:tracePt t="31165" x="7251700" y="3303588"/>
          <p14:tracePt t="31181" x="7242175" y="3348038"/>
          <p14:tracePt t="31199" x="7242175" y="3375025"/>
          <p14:tracePt t="31215" x="7242175" y="3419475"/>
          <p14:tracePt t="31231" x="7242175" y="3438525"/>
          <p14:tracePt t="31248" x="7242175" y="3482975"/>
          <p14:tracePt t="31266" x="7242175" y="3536950"/>
          <p14:tracePt t="31282" x="7242175" y="3544888"/>
          <p14:tracePt t="31299" x="7242175" y="3581400"/>
          <p14:tracePt t="31315" x="7251700" y="3608388"/>
          <p14:tracePt t="31331" x="7259638" y="3633788"/>
          <p14:tracePt t="31348" x="7269163" y="3652838"/>
          <p14:tracePt t="31365" x="7277100" y="3670300"/>
          <p14:tracePt t="31381" x="7286625" y="3697288"/>
          <p14:tracePt t="31415" x="7313613" y="3714750"/>
          <p14:tracePt t="31433" x="7323138" y="3724275"/>
          <p14:tracePt t="31448" x="7348538" y="3741738"/>
          <p14:tracePt t="31465" x="7375525" y="3768725"/>
          <p14:tracePt t="31482" x="7412038" y="3776663"/>
          <p14:tracePt t="31499" x="7446963" y="3813175"/>
          <p14:tracePt t="31515" x="7491413" y="3813175"/>
          <p14:tracePt t="31531" x="7537450" y="3822700"/>
          <p14:tracePt t="31548" x="7599363" y="3830638"/>
          <p14:tracePt t="31565" x="7608888" y="3830638"/>
          <p14:tracePt t="31581" x="7643813" y="3830638"/>
          <p14:tracePt t="31599" x="7680325" y="3857625"/>
          <p14:tracePt t="31615" x="7705725" y="3857625"/>
          <p14:tracePt t="31631" x="7732713" y="3857625"/>
          <p14:tracePt t="31648" x="7786688" y="3857625"/>
          <p14:tracePt t="31666" x="7840663" y="3857625"/>
          <p14:tracePt t="31681" x="7885113" y="3857625"/>
          <p14:tracePt t="31721" x="7912100" y="3857625"/>
          <p14:tracePt t="31746" x="7947025" y="3840163"/>
          <p14:tracePt t="31753" x="7966075" y="3830638"/>
          <p14:tracePt t="31765" x="7983538" y="3813175"/>
          <p14:tracePt t="31781" x="8018463" y="3786188"/>
          <p14:tracePt t="31798" x="8045450" y="3759200"/>
          <p14:tracePt t="31815" x="8081963" y="3732213"/>
          <p14:tracePt t="31831" x="8089900" y="3724275"/>
          <p14:tracePt t="31848" x="8108950" y="3705225"/>
          <p14:tracePt t="31865" x="8134350" y="3670300"/>
          <p14:tracePt t="31881" x="8134350" y="3660775"/>
          <p14:tracePt t="31898" x="8134350" y="3643313"/>
          <p14:tracePt t="31915" x="8143875" y="3598863"/>
          <p14:tracePt t="31931" x="8143875" y="3554413"/>
          <p14:tracePt t="31948" x="8143875" y="3527425"/>
          <p14:tracePt t="31965" x="8143875" y="3500438"/>
          <p14:tracePt t="31981" x="8143875" y="3482975"/>
          <p14:tracePt t="31998" x="8143875" y="3446463"/>
          <p14:tracePt t="32015" x="8143875" y="3438525"/>
          <p14:tracePt t="32031" x="8143875" y="3429000"/>
          <p14:tracePt t="32048" x="8143875" y="3419475"/>
          <p14:tracePt t="32065" x="8143875" y="3384550"/>
          <p14:tracePt t="32081" x="8143875" y="3348038"/>
          <p14:tracePt t="32099" x="8126413" y="3322638"/>
          <p14:tracePt t="32115" x="8108950" y="3313113"/>
          <p14:tracePt t="32131" x="8089900" y="3268663"/>
          <p14:tracePt t="32148" x="8072438" y="3241675"/>
          <p14:tracePt t="32165" x="8045450" y="3232150"/>
          <p14:tracePt t="32199" x="8027988" y="3224213"/>
          <p14:tracePt t="32215" x="8010525" y="3224213"/>
          <p14:tracePt t="32231" x="7966075" y="3214688"/>
          <p14:tracePt t="32248" x="7920038" y="3214688"/>
          <p14:tracePt t="32265" x="7840663" y="3197225"/>
          <p14:tracePt t="32282" x="7786688" y="3197225"/>
          <p14:tracePt t="32298" x="7759700" y="3197225"/>
          <p14:tracePt t="32315" x="7715250" y="3197225"/>
          <p14:tracePt t="32331" x="7688263" y="3197225"/>
          <p14:tracePt t="32348" x="7653338" y="3197225"/>
          <p14:tracePt t="32365" x="7608888" y="3197225"/>
          <p14:tracePt t="32382" x="7562850" y="3197225"/>
          <p14:tracePt t="32398" x="7483475" y="3214688"/>
          <p14:tracePt t="32415" x="7429500" y="3232150"/>
          <p14:tracePt t="32448" x="7419975" y="3241675"/>
          <p14:tracePt t="32465" x="7402513" y="3241675"/>
          <p14:tracePt t="32489" x="7385050" y="3251200"/>
          <p14:tracePt t="32505" x="7358063" y="3276600"/>
          <p14:tracePt t="32521" x="7348538" y="3286125"/>
          <p14:tracePt t="32545" x="7340600" y="3295650"/>
          <p14:tracePt t="32553" x="7340600" y="3322638"/>
          <p14:tracePt t="32565" x="7340600" y="3330575"/>
          <p14:tracePt t="32581" x="7304088" y="3367088"/>
          <p14:tracePt t="32598" x="7304088" y="3375025"/>
          <p14:tracePt t="32842" x="7304088" y="3384550"/>
          <p14:tracePt t="32857" x="7304088" y="3394075"/>
          <p14:tracePt t="32866" x="7304088" y="3402013"/>
          <p14:tracePt t="32873" x="7304088" y="3419475"/>
          <p14:tracePt t="32882" x="7304088" y="3438525"/>
          <p14:tracePt t="32899" x="7304088" y="3455988"/>
          <p14:tracePt t="32915" x="7313613" y="3482975"/>
          <p14:tracePt t="32931" x="7331075" y="3509963"/>
          <p14:tracePt t="32948" x="7340600" y="3554413"/>
          <p14:tracePt t="32964" x="7375525" y="3589338"/>
          <p14:tracePt t="32981" x="7394575" y="3608388"/>
          <p14:tracePt t="32998" x="7429500" y="3643313"/>
          <p14:tracePt t="33014" x="7446963" y="3660775"/>
          <p14:tracePt t="33031" x="7473950" y="3687763"/>
          <p14:tracePt t="33048" x="7491413" y="3705225"/>
          <p14:tracePt t="33065" x="7518400" y="3714750"/>
          <p14:tracePt t="33082" x="7581900" y="3732213"/>
          <p14:tracePt t="33099" x="7634288" y="3741738"/>
          <p14:tracePt t="33115" x="7688263" y="3759200"/>
          <p14:tracePt t="33131" x="7705725" y="3759200"/>
          <p14:tracePt t="33148" x="7724775" y="3776663"/>
          <p14:tracePt t="33165" x="7732713" y="3776663"/>
          <p14:tracePt t="33181" x="7759700" y="3786188"/>
          <p14:tracePt t="33198" x="7786688" y="3786188"/>
          <p14:tracePt t="33214" x="7823200" y="3786188"/>
          <p14:tracePt t="33231" x="7920038" y="3786188"/>
          <p14:tracePt t="33248" x="7974013" y="3786188"/>
          <p14:tracePt t="33265" x="7983538" y="3786188"/>
          <p14:tracePt t="33281" x="7991475" y="3786188"/>
          <p14:tracePt t="33298" x="8001000" y="3786188"/>
          <p14:tracePt t="33315" x="8037513" y="3768725"/>
          <p14:tracePt t="33331" x="8054975" y="3751263"/>
          <p14:tracePt t="33348" x="8089900" y="3732213"/>
          <p14:tracePt t="33365" x="8108950" y="3697288"/>
          <p14:tracePt t="33381" x="8143875" y="3616325"/>
          <p14:tracePt t="33398" x="8161338" y="3581400"/>
          <p14:tracePt t="33415" x="8161338" y="3527425"/>
          <p14:tracePt t="33431" x="8170863" y="3490913"/>
          <p14:tracePt t="33448" x="8170863" y="3473450"/>
          <p14:tracePt t="33464" x="8170863" y="3429000"/>
          <p14:tracePt t="33482" x="8170863" y="3411538"/>
          <p14:tracePt t="33498" x="8170863" y="3367088"/>
          <p14:tracePt t="33514" x="8170863" y="3357563"/>
          <p14:tracePt t="33531" x="8170863" y="3322638"/>
          <p14:tracePt t="33548" x="8170863" y="3313113"/>
          <p14:tracePt t="33565" x="8161338" y="3276600"/>
          <p14:tracePt t="33581" x="8134350" y="3259138"/>
          <p14:tracePt t="33598" x="8126413" y="3251200"/>
          <p14:tracePt t="33615" x="8089900" y="3214688"/>
          <p14:tracePt t="33631" x="8072438" y="3197225"/>
          <p14:tracePt t="33648" x="8054975" y="3187700"/>
          <p14:tracePt t="33665" x="7983538" y="3143250"/>
          <p14:tracePt t="33682" x="7929563" y="3133725"/>
          <p14:tracePt t="33698" x="7867650" y="3108325"/>
          <p14:tracePt t="33715" x="7823200" y="3098800"/>
          <p14:tracePt t="33731" x="7777163" y="3089275"/>
          <p14:tracePt t="33748" x="7732713" y="3081338"/>
          <p14:tracePt t="33765" x="7670800" y="3081338"/>
          <p14:tracePt t="33781" x="7626350" y="3081338"/>
          <p14:tracePt t="33798" x="7589838" y="3081338"/>
          <p14:tracePt t="33815" x="7572375" y="3081338"/>
          <p14:tracePt t="33831" x="7537450" y="3081338"/>
          <p14:tracePt t="33848" x="7510463" y="3089275"/>
          <p14:tracePt t="33865" x="7473950" y="3116263"/>
          <p14:tracePt t="33882" x="7412038" y="3170238"/>
          <p14:tracePt t="33898" x="7394575" y="3187700"/>
          <p14:tracePt t="33915" x="7385050" y="3197225"/>
          <p14:tracePt t="33931" x="7348538" y="3232150"/>
          <p14:tracePt t="33948" x="7348538" y="3251200"/>
          <p14:tracePt t="33965" x="7348538" y="3295650"/>
          <p14:tracePt t="33981" x="7348538" y="3357563"/>
          <p14:tracePt t="33998" x="7348538" y="3375025"/>
          <p14:tracePt t="34015" x="7348538" y="3419475"/>
          <p14:tracePt t="34031" x="7348538" y="3465513"/>
          <p14:tracePt t="34048" x="7348538" y="3500438"/>
          <p14:tracePt t="34065" x="7367588" y="3544888"/>
          <p14:tracePt t="34082" x="7394575" y="3616325"/>
          <p14:tracePt t="34098" x="7402513" y="3625850"/>
          <p14:tracePt t="34115" x="7412038" y="3633788"/>
          <p14:tracePt t="34131" x="7419975" y="3660775"/>
          <p14:tracePt t="34165" x="7429500" y="3687763"/>
          <p14:tracePt t="34182" x="7446963" y="3714750"/>
          <p14:tracePt t="34198" x="7466013" y="3732213"/>
          <p14:tracePt t="34215" x="7483475" y="3759200"/>
          <p14:tracePt t="34231" x="7491413" y="3768725"/>
          <p14:tracePt t="34248" x="7510463" y="3768725"/>
          <p14:tracePt t="34265" x="7527925" y="3768725"/>
          <p14:tracePt t="34282" x="7562850" y="3776663"/>
          <p14:tracePt t="34299" x="7608888" y="3786188"/>
          <p14:tracePt t="34315" x="7680325" y="3813175"/>
          <p14:tracePt t="34331" x="7705725" y="3813175"/>
          <p14:tracePt t="34348" x="7751763" y="3813175"/>
          <p14:tracePt t="34365" x="7786688" y="3813175"/>
          <p14:tracePt t="34381" x="7848600" y="3813175"/>
          <p14:tracePt t="34398" x="7885113" y="3813175"/>
          <p14:tracePt t="34415" x="7929563" y="3813175"/>
          <p14:tracePt t="34431" x="7939088" y="3813175"/>
          <p14:tracePt t="34448" x="7956550" y="3803650"/>
          <p14:tracePt t="34465" x="7983538" y="3786188"/>
          <p14:tracePt t="34505" x="8001000" y="3776663"/>
          <p14:tracePt t="34515" x="8010525" y="3768725"/>
          <p14:tracePt t="34531" x="8018463" y="3759200"/>
          <p14:tracePt t="34548" x="8045450" y="3714750"/>
          <p14:tracePt t="34565" x="8045450" y="3705225"/>
          <p14:tracePt t="34581" x="8045450" y="3670300"/>
          <p14:tracePt t="34598" x="8054975" y="3660775"/>
          <p14:tracePt t="34615" x="8054975" y="3643313"/>
          <p14:tracePt t="34631" x="8054975" y="3608388"/>
          <p14:tracePt t="34648" x="8054975" y="3598863"/>
          <p14:tracePt t="34665" x="8054975" y="3562350"/>
          <p14:tracePt t="34682" x="8054975" y="3536950"/>
          <p14:tracePt t="34698" x="8054975" y="3500438"/>
          <p14:tracePt t="34715" x="8054975" y="3455988"/>
          <p14:tracePt t="34731" x="8054975" y="3446463"/>
          <p14:tracePt t="34748" x="8054975" y="3402013"/>
          <p14:tracePt t="34764" x="8018463" y="3367088"/>
          <p14:tracePt t="34781" x="7991475" y="3330575"/>
          <p14:tracePt t="34798" x="7939088" y="3286125"/>
          <p14:tracePt t="34815" x="7867650" y="3251200"/>
          <p14:tracePt t="34831" x="7796213" y="3232150"/>
          <p14:tracePt t="34848" x="7751763" y="3214688"/>
          <p14:tracePt t="34864" x="7724775" y="3214688"/>
          <p14:tracePt t="35802" x="7742238" y="3214688"/>
          <p14:tracePt t="35809" x="7759700" y="3214688"/>
          <p14:tracePt t="35817" x="7769225" y="3214688"/>
          <p14:tracePt t="35831" x="7796213" y="3214688"/>
          <p14:tracePt t="35848" x="7840663" y="3197225"/>
          <p14:tracePt t="35865" x="7885113" y="3197225"/>
          <p14:tracePt t="35882" x="7956550" y="3187700"/>
          <p14:tracePt t="35898" x="7983538" y="3187700"/>
          <p14:tracePt t="35915" x="8001000" y="3187700"/>
          <p14:tracePt t="35931" x="8037513" y="3187700"/>
          <p14:tracePt t="35965" x="8045450" y="3187700"/>
          <p14:tracePt t="35985" x="8054975" y="3187700"/>
          <p14:tracePt t="36033" x="8062913" y="3187700"/>
          <p14:tracePt t="36057" x="8089900" y="3179763"/>
          <p14:tracePt t="36081" x="8116888" y="3152775"/>
          <p14:tracePt t="36098" x="8126413" y="3143250"/>
          <p14:tracePt t="36114" x="8134350" y="3133725"/>
          <p14:tracePt t="36122" x="8161338" y="3116263"/>
          <p14:tracePt t="36185" x="8180388" y="3089275"/>
          <p14:tracePt t="36217" x="8205788" y="3081338"/>
          <p14:tracePt t="36225" x="8215313" y="3081338"/>
          <p14:tracePt t="36234" x="8224838" y="3071813"/>
          <p14:tracePt t="36248" x="8277225" y="3062288"/>
          <p14:tracePt t="36265" x="8375650" y="2990850"/>
          <p14:tracePt t="36281" x="8537575" y="2867025"/>
          <p14:tracePt t="36298" x="8634413" y="2830513"/>
          <p14:tracePt t="36315" x="8688388" y="2795588"/>
          <p14:tracePt t="36331" x="8705850" y="2776538"/>
          <p14:tracePt t="36348" x="8732838" y="2751138"/>
          <p14:tracePt t="36381" x="8732838" y="2759075"/>
          <p14:tracePt t="36398" x="8732838" y="2768600"/>
          <p14:tracePt t="36414" x="8732838" y="2786063"/>
          <p14:tracePt t="36431" x="8732838" y="2795588"/>
          <p14:tracePt t="36448" x="8724900" y="2795588"/>
          <p14:tracePt t="36489" x="8715375" y="2795588"/>
          <p14:tracePt t="36498" x="8705850" y="2795588"/>
          <p14:tracePt t="36505" x="8688388" y="2795588"/>
          <p14:tracePt t="36515" x="8661400" y="2795588"/>
          <p14:tracePt t="36531" x="8634413" y="2795588"/>
          <p14:tracePt t="36548" x="8589963" y="2813050"/>
          <p14:tracePt t="36564" x="8518525" y="2813050"/>
          <p14:tracePt t="36581" x="8412163" y="2840038"/>
          <p14:tracePt t="36598" x="8269288" y="2847975"/>
          <p14:tracePt t="36615" x="8170863" y="2867025"/>
          <p14:tracePt t="36631" x="8081963" y="2867025"/>
          <p14:tracePt t="36648" x="8018463" y="2867025"/>
          <p14:tracePt t="36664" x="8010525" y="2867025"/>
          <p14:tracePt t="36817" x="8001000" y="2874963"/>
          <p14:tracePt t="36833" x="8001000" y="2911475"/>
          <p14:tracePt t="36841" x="8001000" y="2919413"/>
          <p14:tracePt t="36857" x="8010525" y="2938463"/>
          <p14:tracePt t="36873" x="8010525" y="2982913"/>
          <p14:tracePt t="36882" x="8010525" y="2990850"/>
          <p14:tracePt t="36898" x="8018463" y="3017838"/>
          <p14:tracePt t="36915" x="8037513" y="3044825"/>
          <p14:tracePt t="36931" x="8037513" y="3071813"/>
          <p14:tracePt t="36964" x="8045450" y="3089275"/>
          <p14:tracePt t="37009" x="8054975" y="3098800"/>
          <p14:tracePt t="37041" x="8054975" y="3108325"/>
          <p14:tracePt t="37057" x="8054975" y="3125788"/>
          <p14:tracePt t="38193" x="8062913" y="3133725"/>
          <p14:tracePt t="38321" x="8072438" y="3133725"/>
          <p14:tracePt t="39353" x="8099425" y="3133725"/>
          <p14:tracePt t="39361" x="8116888" y="3133725"/>
          <p14:tracePt t="39385" x="8126413" y="3133725"/>
          <p14:tracePt t="39401" x="8153400" y="3133725"/>
          <p14:tracePt t="39409" x="8161338" y="3133725"/>
          <p14:tracePt t="39426" x="8170863" y="3133725"/>
          <p14:tracePt t="39449" x="8180388" y="3133725"/>
          <p14:tracePt t="39513" x="8205788" y="3125788"/>
          <p14:tracePt t="39537" x="8215313" y="3125788"/>
          <p14:tracePt t="39561" x="8224838" y="3125788"/>
          <p14:tracePt t="39585" x="8232775" y="3125788"/>
          <p14:tracePt t="39625" x="8259763" y="3125788"/>
          <p14:tracePt t="39641" x="8269288" y="3125788"/>
          <p14:tracePt t="39657" x="8277225" y="3125788"/>
          <p14:tracePt t="39665" x="8296275" y="3116263"/>
          <p14:tracePt t="39673" x="8313738" y="3116263"/>
          <p14:tracePt t="39682" x="8323263" y="3116263"/>
          <p14:tracePt t="39698" x="8394700" y="3071813"/>
          <p14:tracePt t="39714" x="8510588" y="3044825"/>
          <p14:tracePt t="39731" x="8589963" y="3009900"/>
          <p14:tracePt t="39748" x="8653463" y="2982913"/>
          <p14:tracePt t="39764" x="8670925" y="2982913"/>
          <p14:tracePt t="39781" x="8724900" y="2955925"/>
          <p14:tracePt t="39953" x="8732838" y="2955925"/>
          <p14:tracePt t="40778" x="8751888" y="2955925"/>
          <p14:tracePt t="40897" x="8769350" y="2955925"/>
          <p14:tracePt t="41961" x="8786813" y="2955925"/>
          <p14:tracePt t="41969" x="8840788" y="2955925"/>
          <p14:tracePt t="41981" x="8848725" y="2955925"/>
          <p14:tracePt t="41998" x="8875713" y="2955925"/>
          <p14:tracePt t="42049" x="8885238" y="2973388"/>
          <p14:tracePt t="42185" x="8894763" y="2973388"/>
          <p14:tracePt t="42473" x="8875713" y="2973388"/>
          <p14:tracePt t="42481" x="8867775" y="2973388"/>
          <p14:tracePt t="42498" x="8848725" y="2973388"/>
          <p14:tracePt t="43049" x="8867775" y="2973388"/>
          <p14:tracePt t="43113" x="8885238" y="2973388"/>
          <p14:tracePt t="43162" x="8894763" y="2973388"/>
          <p14:tracePt t="43177" x="8902700" y="2973388"/>
          <p14:tracePt t="43185" x="8920163" y="2973388"/>
          <p14:tracePt t="43234" x="8929688" y="2973388"/>
          <p14:tracePt t="43257" x="8947150" y="2973388"/>
          <p14:tracePt t="43361" x="8956675" y="2973388"/>
          <p14:tracePt t="43513" x="8974138" y="2973388"/>
          <p14:tracePt t="43530" x="8983663" y="2973388"/>
          <p14:tracePt t="43537" x="8991600" y="2973388"/>
          <p14:tracePt t="43561" x="9010650" y="2973388"/>
          <p14:tracePt t="43577" x="9028113" y="2973388"/>
          <p14:tracePt t="43649" x="9037638" y="2973388"/>
          <p14:tracePt t="43681" x="9045575" y="2973388"/>
          <p14:tracePt t="43698" x="9055100" y="2973388"/>
          <p14:tracePt t="44105" x="9082088" y="2973388"/>
          <p14:tracePt t="44153" x="9090025" y="2973388"/>
          <p14:tracePt t="44609" x="9099550" y="2973388"/>
          <p14:tracePt t="44625" x="9109075" y="2973388"/>
          <p14:tracePt t="44642" x="9134475" y="2973388"/>
          <p14:tracePt t="44649" x="9144000" y="2973388"/>
          <p14:tracePt t="44657" x="9153525" y="2973388"/>
          <p14:tracePt t="44681" x="9188450" y="2973388"/>
          <p14:tracePt t="44698" x="9197975" y="2973388"/>
          <p14:tracePt t="44705" x="9205913" y="2973388"/>
          <p14:tracePt t="44715" x="9215438" y="2973388"/>
          <p14:tracePt t="44731" x="9242425" y="2973388"/>
          <p14:tracePt t="44747" x="9251950" y="2973388"/>
          <p14:tracePt t="44764" x="9269413" y="2973388"/>
          <p14:tracePt t="44781" x="9304338" y="2982913"/>
          <p14:tracePt t="44797" x="9323388" y="2982913"/>
          <p14:tracePt t="44814" x="9348788" y="2982913"/>
          <p14:tracePt t="44831" x="9367838" y="2982913"/>
          <p14:tracePt t="44873" x="9375775" y="2982913"/>
          <p14:tracePt t="50658" x="9358313" y="2982913"/>
          <p14:tracePt t="50665" x="9304338" y="2973388"/>
          <p14:tracePt t="50673" x="9277350" y="2946400"/>
          <p14:tracePt t="50689" x="9269413" y="2946400"/>
          <p14:tracePt t="50698" x="9232900" y="2946400"/>
          <p14:tracePt t="50714" x="9045575" y="2938463"/>
          <p14:tracePt t="50731" x="9063038" y="2965450"/>
          <p14:tracePt t="50769" x="9063038" y="2973388"/>
          <p14:tracePt t="50785" x="9063038" y="2982913"/>
          <p14:tracePt t="50801" x="9063038" y="2990850"/>
          <p14:tracePt t="50866" x="9063038" y="3000375"/>
          <p14:tracePt t="50881" x="9055100" y="3000375"/>
          <p14:tracePt t="50890" x="9028113" y="3000375"/>
          <p14:tracePt t="50898" x="9010650" y="3017838"/>
          <p14:tracePt t="50914" x="8974138" y="3017838"/>
          <p14:tracePt t="50931" x="8956675" y="3017838"/>
          <p14:tracePt t="50947" x="8920163" y="3017838"/>
          <p14:tracePt t="50964" x="8867775" y="3017838"/>
          <p14:tracePt t="50980" x="8813800" y="2973388"/>
          <p14:tracePt t="50997" x="8715375" y="2884488"/>
          <p14:tracePt t="51014" x="8643938" y="2822575"/>
          <p14:tracePt t="51030" x="8589963" y="2768600"/>
          <p14:tracePt t="51047" x="8555038" y="2705100"/>
          <p14:tracePt t="51064" x="8555038" y="2679700"/>
          <p14:tracePt t="51080" x="8545513" y="2660650"/>
          <p14:tracePt t="51105" x="8545513" y="2652713"/>
          <p14:tracePt t="51115" x="8518525" y="2625725"/>
          <p14:tracePt t="51131" x="8510588" y="2589213"/>
          <p14:tracePt t="51147" x="8483600" y="2527300"/>
          <p14:tracePt t="51164" x="8447088" y="2465388"/>
          <p14:tracePt t="51180" x="8412163" y="2401888"/>
          <p14:tracePt t="51197" x="8375650" y="2347913"/>
          <p14:tracePt t="51214" x="8375650" y="2322513"/>
          <p14:tracePt t="51230" x="8358188" y="2303463"/>
          <p14:tracePt t="51247" x="8348663" y="2286000"/>
          <p14:tracePt t="51280" x="8331200" y="2276475"/>
          <p14:tracePt t="51298" x="8269288" y="2224088"/>
          <p14:tracePt t="51314" x="8224838" y="2187575"/>
          <p14:tracePt t="51331" x="8205788" y="2160588"/>
          <p14:tracePt t="51347" x="8170863" y="2133600"/>
          <p14:tracePt t="51364" x="8153400" y="2108200"/>
          <p14:tracePt t="51381" x="8134350" y="2089150"/>
          <p14:tracePt t="51397" x="8108950" y="2081213"/>
          <p14:tracePt t="51414" x="8072438" y="2062163"/>
          <p14:tracePt t="51430" x="8054975" y="2054225"/>
          <p14:tracePt t="51447" x="7991475" y="2054225"/>
          <p14:tracePt t="51464" x="7920038" y="2027238"/>
          <p14:tracePt t="51481" x="7769225" y="2000250"/>
          <p14:tracePt t="51498" x="7589838" y="1982788"/>
          <p14:tracePt t="51514" x="7527925" y="1955800"/>
          <p14:tracePt t="51531" x="7473950" y="1946275"/>
          <p14:tracePt t="51547" x="7466013" y="1938338"/>
          <p14:tracePt t="51585" x="7456488" y="1938338"/>
          <p14:tracePt t="51601" x="7446963" y="1938338"/>
          <p14:tracePt t="51614" x="7412038" y="1938338"/>
          <p14:tracePt t="51630" x="7375525" y="1973263"/>
          <p14:tracePt t="51647" x="7340600" y="1990725"/>
          <p14:tracePt t="51664" x="7331075" y="2009775"/>
          <p14:tracePt t="51681" x="7323138" y="2017713"/>
          <p14:tracePt t="51697" x="7304088" y="2044700"/>
          <p14:tracePt t="51714" x="7296150" y="2081213"/>
          <p14:tracePt t="51731" x="7277100" y="2125663"/>
          <p14:tracePt t="51747" x="7269163" y="2170113"/>
          <p14:tracePt t="51764" x="7242175" y="2224088"/>
          <p14:tracePt t="51780" x="7232650" y="2241550"/>
          <p14:tracePt t="51797" x="7232650" y="2286000"/>
          <p14:tracePt t="51814" x="7224713" y="2312988"/>
          <p14:tracePt t="51831" x="7224713" y="2330450"/>
          <p14:tracePt t="51847" x="7224713" y="2347913"/>
          <p14:tracePt t="51864" x="7224713" y="2384425"/>
          <p14:tracePt t="51880" x="7224713" y="2393950"/>
          <p14:tracePt t="51898" x="7224713" y="2438400"/>
          <p14:tracePt t="51914" x="7224713" y="2455863"/>
          <p14:tracePt t="51930" x="7224713" y="2482850"/>
          <p14:tracePt t="51947" x="7242175" y="2509838"/>
          <p14:tracePt t="51964" x="7259638" y="2544763"/>
          <p14:tracePt t="51981" x="7269163" y="2554288"/>
          <p14:tracePt t="51997" x="7296150" y="2581275"/>
          <p14:tracePt t="52014" x="7304088" y="2589213"/>
          <p14:tracePt t="52047" x="7323138" y="2608263"/>
          <p14:tracePt t="52064" x="7358063" y="2616200"/>
          <p14:tracePt t="52080" x="7394575" y="2633663"/>
          <p14:tracePt t="52098" x="7439025" y="2652713"/>
          <p14:tracePt t="52115" x="7473950" y="2679700"/>
          <p14:tracePt t="52147" x="7500938" y="2679700"/>
          <p14:tracePt t="52164" x="7527925" y="2679700"/>
          <p14:tracePt t="52181" x="7572375" y="2679700"/>
          <p14:tracePt t="52197" x="7643813" y="2679700"/>
          <p14:tracePt t="52214" x="7705725" y="2679700"/>
          <p14:tracePt t="52231" x="7732713" y="2679700"/>
          <p14:tracePt t="52247" x="7751763" y="2679700"/>
          <p14:tracePt t="52264" x="7769225" y="2679700"/>
          <p14:tracePt t="52280" x="7786688" y="2679700"/>
          <p14:tracePt t="52297" x="7823200" y="2679700"/>
          <p14:tracePt t="52314" x="7848600" y="2679700"/>
          <p14:tracePt t="52331" x="7894638" y="2679700"/>
          <p14:tracePt t="52347" x="7920038" y="2679700"/>
          <p14:tracePt t="52364" x="7947025" y="2679700"/>
          <p14:tracePt t="52380" x="7974013" y="2670175"/>
          <p14:tracePt t="52397" x="7983538" y="2660650"/>
          <p14:tracePt t="52414" x="8001000" y="2660650"/>
          <p14:tracePt t="52430" x="8027988" y="2660650"/>
          <p14:tracePt t="52447" x="8072438" y="2643188"/>
          <p14:tracePt t="52464" x="8099425" y="2616200"/>
          <p14:tracePt t="52480" x="8116888" y="2598738"/>
          <p14:tracePt t="52497" x="8126413" y="2581275"/>
          <p14:tracePt t="52547" x="8134350" y="2571750"/>
          <p14:tracePt t="52562" x="8134350" y="2562225"/>
          <p14:tracePt t="52569" x="8153400" y="2544763"/>
          <p14:tracePt t="52580" x="8153400" y="2517775"/>
          <p14:tracePt t="52597" x="8161338" y="2490788"/>
          <p14:tracePt t="52614" x="8161338" y="2455863"/>
          <p14:tracePt t="52630" x="8161338" y="2411413"/>
          <p14:tracePt t="52647" x="8161338" y="2374900"/>
          <p14:tracePt t="52664" x="8161338" y="2347913"/>
          <p14:tracePt t="52680" x="8161338" y="2330450"/>
          <p14:tracePt t="52697" x="8161338" y="2322513"/>
          <p14:tracePt t="52715" x="8161338" y="2303463"/>
          <p14:tracePt t="52731" x="8153400" y="2276475"/>
          <p14:tracePt t="52747" x="8143875" y="2268538"/>
          <p14:tracePt t="52764" x="8134350" y="2259013"/>
          <p14:tracePt t="52780" x="8116888" y="2241550"/>
          <p14:tracePt t="52797" x="8108950" y="2232025"/>
          <p14:tracePt t="52830" x="8089900" y="2205038"/>
          <p14:tracePt t="52847" x="8072438" y="2179638"/>
          <p14:tracePt t="52864" x="8054975" y="2170113"/>
          <p14:tracePt t="52880" x="8027988" y="2152650"/>
          <p14:tracePt t="52898" x="7983538" y="2125663"/>
          <p14:tracePt t="52914" x="7966075" y="2116138"/>
          <p14:tracePt t="52930" x="7920038" y="2089150"/>
          <p14:tracePt t="52947" x="7894638" y="2071688"/>
          <p14:tracePt t="52964" x="7848600" y="2044700"/>
          <p14:tracePt t="52980" x="7804150" y="2036763"/>
          <p14:tracePt t="52997" x="7769225" y="2036763"/>
          <p14:tracePt t="53014" x="7688263" y="1990725"/>
          <p14:tracePt t="53030" x="7670800" y="1990725"/>
          <p14:tracePt t="53047" x="7608888" y="1990725"/>
          <p14:tracePt t="53064" x="7581900" y="2000250"/>
          <p14:tracePt t="53080" x="7545388" y="2000250"/>
          <p14:tracePt t="53097" x="7500938" y="2009775"/>
          <p14:tracePt t="53114" x="7491413" y="2017713"/>
          <p14:tracePt t="53130" x="7466013" y="2017713"/>
          <p14:tracePt t="53147" x="7446963" y="2027238"/>
          <p14:tracePt t="53181" x="7419975" y="2054225"/>
          <p14:tracePt t="53197" x="7402513" y="2071688"/>
          <p14:tracePt t="53214" x="7394575" y="2098675"/>
          <p14:tracePt t="53230" x="7394575" y="2125663"/>
          <p14:tracePt t="53247" x="7385050" y="2143125"/>
          <p14:tracePt t="53264" x="7367588" y="2179638"/>
          <p14:tracePt t="53280" x="7367588" y="2214563"/>
          <p14:tracePt t="53297" x="7348538" y="2241550"/>
          <p14:tracePt t="53314" x="7348538" y="2286000"/>
          <p14:tracePt t="53330" x="7348538" y="2312988"/>
          <p14:tracePt t="53347" x="7348538" y="2330450"/>
          <p14:tracePt t="53364" x="7348538" y="2347913"/>
          <p14:tracePt t="53380" x="7348538" y="2393950"/>
          <p14:tracePt t="53397" x="7348538" y="2419350"/>
          <p14:tracePt t="53414" x="7348538" y="2455863"/>
          <p14:tracePt t="53430" x="7358063" y="2482850"/>
          <p14:tracePt t="53447" x="7358063" y="2527300"/>
          <p14:tracePt t="53464" x="7367588" y="2554288"/>
          <p14:tracePt t="53505" x="7375525" y="2562225"/>
          <p14:tracePt t="53515" x="7385050" y="2571750"/>
          <p14:tracePt t="53530" x="7402513" y="2589213"/>
          <p14:tracePt t="53564" x="7412038" y="2608263"/>
          <p14:tracePt t="53581" x="7419975" y="2625725"/>
          <p14:tracePt t="53597" x="7429500" y="2643188"/>
          <p14:tracePt t="53614" x="7439025" y="2643188"/>
          <p14:tracePt t="53630" x="7456488" y="2652713"/>
          <p14:tracePt t="53664" x="7483475" y="2652713"/>
          <p14:tracePt t="53680" x="7500938" y="2652713"/>
          <p14:tracePt t="53698" x="7518400" y="2660650"/>
          <p14:tracePt t="53714" x="7545388" y="2660650"/>
          <p14:tracePt t="53730" x="7554913" y="2660650"/>
          <p14:tracePt t="53747" x="7572375" y="2670175"/>
          <p14:tracePt t="53764" x="7581900" y="2670175"/>
          <p14:tracePt t="53780" x="7599363" y="2670175"/>
          <p14:tracePt t="53797" x="7616825" y="2670175"/>
          <p14:tracePt t="53814" x="7643813" y="2670175"/>
          <p14:tracePt t="53830" x="7670800" y="2670175"/>
          <p14:tracePt t="53847" x="7715250" y="2670175"/>
          <p14:tracePt t="53864" x="7759700" y="2670175"/>
          <p14:tracePt t="53880" x="7796213" y="2670175"/>
          <p14:tracePt t="53897" x="7823200" y="2670175"/>
          <p14:tracePt t="53914" x="7858125" y="2670175"/>
          <p14:tracePt t="53930" x="7885113" y="2670175"/>
          <p14:tracePt t="53947" x="7929563" y="2670175"/>
          <p14:tracePt t="53964" x="7974013" y="2670175"/>
          <p14:tracePt t="53980" x="8001000" y="2670175"/>
          <p14:tracePt t="53997" x="8018463" y="2670175"/>
          <p14:tracePt t="54014" x="8027988" y="2670175"/>
          <p14:tracePt t="54030" x="8037513" y="2670175"/>
          <p14:tracePt t="54064" x="8062913" y="2660650"/>
          <p14:tracePt t="54081" x="8062913" y="2652713"/>
          <p14:tracePt t="54097" x="8099425" y="2616200"/>
          <p14:tracePt t="54114" x="8108950" y="2581275"/>
          <p14:tracePt t="54131" x="8116888" y="2527300"/>
          <p14:tracePt t="54147" x="8143875" y="2465388"/>
          <p14:tracePt t="54163" x="8143875" y="2455863"/>
          <p14:tracePt t="54180" x="8143875" y="2419350"/>
          <p14:tracePt t="54197" x="8143875" y="2411413"/>
          <p14:tracePt t="54214" x="8143875" y="2374900"/>
          <p14:tracePt t="54230" x="8143875" y="2357438"/>
          <p14:tracePt t="54247" x="8143875" y="2303463"/>
          <p14:tracePt t="54264" x="8143875" y="2241550"/>
          <p14:tracePt t="54280" x="8143875" y="2187575"/>
          <p14:tracePt t="54298" x="8126413" y="2125663"/>
          <p14:tracePt t="54314" x="8089900" y="2044700"/>
          <p14:tracePt t="54331" x="8081963" y="2000250"/>
          <p14:tracePt t="54347" x="8054975" y="1982788"/>
          <p14:tracePt t="54363" x="8045450" y="1965325"/>
          <p14:tracePt t="54380" x="8037513" y="1965325"/>
          <p14:tracePt t="54397" x="8027988" y="1965325"/>
          <p14:tracePt t="54414" x="8010525" y="1946275"/>
          <p14:tracePt t="54430" x="7974013" y="1946275"/>
          <p14:tracePt t="54447" x="7947025" y="1938338"/>
          <p14:tracePt t="54464" x="7885113" y="1928813"/>
          <p14:tracePt t="54480" x="7804150" y="1884363"/>
          <p14:tracePt t="54498" x="7715250" y="1857375"/>
          <p14:tracePt t="54514" x="7680325" y="1857375"/>
          <p14:tracePt t="54531" x="7661275" y="1857375"/>
          <p14:tracePt t="54547" x="7626350" y="1857375"/>
          <p14:tracePt t="54563" x="7608888" y="1857375"/>
          <p14:tracePt t="54580" x="7572375" y="1857375"/>
          <p14:tracePt t="54597" x="7562850" y="1857375"/>
          <p14:tracePt t="54613" x="7554913" y="1857375"/>
          <p14:tracePt t="54630" x="7518400" y="1884363"/>
          <p14:tracePt t="54647" x="7510463" y="1893888"/>
          <p14:tracePt t="54664" x="7473950" y="1928813"/>
          <p14:tracePt t="54680" x="7439025" y="1955800"/>
          <p14:tracePt t="54698" x="7429500" y="1990725"/>
          <p14:tracePt t="54714" x="7394575" y="2036763"/>
          <p14:tracePt t="54731" x="7394575" y="2054225"/>
          <p14:tracePt t="54747" x="7385050" y="2081213"/>
          <p14:tracePt t="54764" x="7385050" y="2116138"/>
          <p14:tracePt t="54780" x="7375525" y="2143125"/>
          <p14:tracePt t="54797" x="7375525" y="2187575"/>
          <p14:tracePt t="54814" x="7348538" y="2214563"/>
          <p14:tracePt t="54831" x="7348538" y="2259013"/>
          <p14:tracePt t="54847" x="7348538" y="2286000"/>
          <p14:tracePt t="54864" x="7348538" y="2312988"/>
          <p14:tracePt t="54880" x="7348538" y="2330450"/>
          <p14:tracePt t="54898" x="7348538" y="2411413"/>
          <p14:tracePt t="54914" x="7348538" y="2438400"/>
          <p14:tracePt t="54930" x="7348538" y="2490788"/>
          <p14:tracePt t="54947" x="7348538" y="2500313"/>
          <p14:tracePt t="54963" x="7348538" y="2536825"/>
          <p14:tracePt t="54980" x="7348538" y="2544763"/>
          <p14:tracePt t="54997" x="7348538" y="2571750"/>
          <p14:tracePt t="55014" x="7358063" y="2581275"/>
          <p14:tracePt t="55030" x="7375525" y="2608263"/>
          <p14:tracePt t="55047" x="7394575" y="2625725"/>
          <p14:tracePt t="55064" x="7402513" y="2633663"/>
          <p14:tracePt t="55080" x="7429500" y="2652713"/>
          <p14:tracePt t="55098" x="7466013" y="2660650"/>
          <p14:tracePt t="55114" x="7500938" y="2660650"/>
          <p14:tracePt t="55130" x="7572375" y="2679700"/>
          <p14:tracePt t="55147" x="7608888" y="2697163"/>
          <p14:tracePt t="55164" x="7634288" y="2705100"/>
          <p14:tracePt t="55180" x="7680325" y="2714625"/>
          <p14:tracePt t="55198" x="7697788" y="2714625"/>
          <p14:tracePt t="55214" x="7732713" y="2714625"/>
          <p14:tracePt t="55230" x="7777163" y="2714625"/>
          <p14:tracePt t="55247" x="7848600" y="2714625"/>
          <p14:tracePt t="55264" x="7912100" y="2714625"/>
          <p14:tracePt t="55280" x="7939088" y="2714625"/>
          <p14:tracePt t="55298" x="7966075" y="2714625"/>
          <p14:tracePt t="55346" x="7974013" y="2714625"/>
          <p14:tracePt t="55353" x="7983538" y="2714625"/>
          <p14:tracePt t="55369" x="8010525" y="2714625"/>
          <p14:tracePt t="55380" x="8027988" y="2714625"/>
          <p14:tracePt t="55398" x="8062913" y="2697163"/>
          <p14:tracePt t="55414" x="8089900" y="2687638"/>
          <p14:tracePt t="55430" x="8099425" y="2679700"/>
          <p14:tracePt t="55447" x="8134350" y="2670175"/>
          <p14:tracePt t="55463" x="8161338" y="2643188"/>
          <p14:tracePt t="55497" x="8188325" y="2633663"/>
          <p14:tracePt t="55514" x="8197850" y="2598738"/>
          <p14:tracePt t="55530" x="8197850" y="2589213"/>
          <p14:tracePt t="55547" x="8197850" y="2527300"/>
          <p14:tracePt t="55564" x="8215313" y="2509838"/>
          <p14:tracePt t="55580" x="8215313" y="2465388"/>
          <p14:tracePt t="55597" x="8224838" y="2428875"/>
          <p14:tracePt t="55614" x="8224838" y="2419350"/>
          <p14:tracePt t="55630" x="8224838" y="2401888"/>
          <p14:tracePt t="55647" x="8224838" y="2366963"/>
          <p14:tracePt t="55664" x="8224838" y="2322513"/>
          <p14:tracePt t="55680" x="8224838" y="2286000"/>
          <p14:tracePt t="55698" x="8197850" y="2232025"/>
          <p14:tracePt t="55714" x="8188325" y="2197100"/>
          <p14:tracePt t="55747" x="8180388" y="2170113"/>
          <p14:tracePt t="55764" x="8180388" y="2160588"/>
          <p14:tracePt t="55780" x="8161338" y="2143125"/>
          <p14:tracePt t="55797" x="8161338" y="2133600"/>
          <p14:tracePt t="55814" x="8161338" y="2125663"/>
          <p14:tracePt t="55830" x="8153400" y="2108200"/>
          <p14:tracePt t="55847" x="8126413" y="2089150"/>
          <p14:tracePt t="55864" x="8108950" y="2081213"/>
          <p14:tracePt t="55880" x="8089900" y="2071688"/>
          <p14:tracePt t="55897" x="8018463" y="2036763"/>
          <p14:tracePt t="55914" x="8010525" y="2036763"/>
          <p14:tracePt t="55931" x="7956550" y="2017713"/>
          <p14:tracePt t="55947" x="7912100" y="2017713"/>
          <p14:tracePt t="55964" x="7867650" y="2009775"/>
          <p14:tracePt t="55980" x="7848600" y="2009775"/>
          <p14:tracePt t="55997" x="7823200" y="2009775"/>
          <p14:tracePt t="56014" x="7796213" y="2009775"/>
          <p14:tracePt t="56030" x="7759700" y="2009775"/>
          <p14:tracePt t="56047" x="7751763" y="2009775"/>
          <p14:tracePt t="56064" x="7742238" y="2009775"/>
          <p14:tracePt t="56080" x="7715250" y="2009775"/>
          <p14:tracePt t="56097" x="7705725" y="2009775"/>
          <p14:tracePt t="56114" x="7688263" y="2009775"/>
          <p14:tracePt t="56131" x="7670800" y="2027238"/>
          <p14:tracePt t="56147" x="7643813" y="2036763"/>
          <p14:tracePt t="56163" x="7626350" y="2044700"/>
          <p14:tracePt t="56180" x="7616825" y="2044700"/>
          <p14:tracePt t="56197" x="7589838" y="2054225"/>
          <p14:tracePt t="56214" x="7572375" y="2071688"/>
          <p14:tracePt t="56230" x="7545388" y="2089150"/>
          <p14:tracePt t="56247" x="7537450" y="2098675"/>
          <p14:tracePt t="56264" x="7510463" y="2108200"/>
          <p14:tracePt t="56280" x="7483475" y="2133600"/>
          <p14:tracePt t="56297" x="7473950" y="2143125"/>
          <p14:tracePt t="56314" x="7439025" y="2179638"/>
          <p14:tracePt t="56330" x="7429500" y="2197100"/>
          <p14:tracePt t="56347" x="7429500" y="2205038"/>
          <p14:tracePt t="56364" x="7412038" y="2241550"/>
          <p14:tracePt t="56380" x="7402513" y="2286000"/>
          <p14:tracePt t="56397" x="7385050" y="2303463"/>
          <p14:tracePt t="56414" x="7385050" y="2312988"/>
          <p14:tracePt t="56430" x="7375525" y="2347913"/>
          <p14:tracePt t="56464" x="7375525" y="2357438"/>
          <p14:tracePt t="56480" x="7375525" y="2366963"/>
          <p14:tracePt t="56498" x="7367588" y="2411413"/>
          <p14:tracePt t="56514" x="7367588" y="2446338"/>
          <p14:tracePt t="56530" x="7367588" y="2465388"/>
          <p14:tracePt t="56547" x="7367588" y="2500313"/>
          <p14:tracePt t="56564" x="7367588" y="2509838"/>
          <p14:tracePt t="56580" x="7367588" y="2517775"/>
          <p14:tracePt t="56597" x="7367588" y="2554288"/>
          <p14:tracePt t="56614" x="7375525" y="2571750"/>
          <p14:tracePt t="56630" x="7385050" y="2589213"/>
          <p14:tracePt t="56647" x="7385050" y="2616200"/>
          <p14:tracePt t="56663" x="7394575" y="2625725"/>
          <p14:tracePt t="56680" x="7402513" y="2633663"/>
          <p14:tracePt t="56697" x="7429500" y="2670175"/>
          <p14:tracePt t="56714" x="7446963" y="2687638"/>
          <p14:tracePt t="56730" x="7473950" y="2705100"/>
          <p14:tracePt t="56747" x="7491413" y="2705100"/>
          <p14:tracePt t="56764" x="7518400" y="2724150"/>
          <p14:tracePt t="56780" x="7537450" y="2724150"/>
          <p14:tracePt t="56797" x="7545388" y="2732088"/>
          <p14:tracePt t="56814" x="7581900" y="2732088"/>
          <p14:tracePt t="56830" x="7599363" y="2732088"/>
          <p14:tracePt t="56847" x="7626350" y="2751138"/>
          <p14:tracePt t="56864" x="7643813" y="2751138"/>
          <p14:tracePt t="56880" x="7653338" y="2751138"/>
          <p14:tracePt t="56898" x="7661275" y="2751138"/>
          <p14:tracePt t="56914" x="7680325" y="2751138"/>
          <p14:tracePt t="56930" x="7705725" y="2751138"/>
          <p14:tracePt t="56947" x="7751763" y="2751138"/>
          <p14:tracePt t="56964" x="7796213" y="2751138"/>
          <p14:tracePt t="56981" x="7813675" y="2751138"/>
          <p14:tracePt t="56997" x="7858125" y="2751138"/>
          <p14:tracePt t="57014" x="7902575" y="2751138"/>
          <p14:tracePt t="57030" x="7920038" y="2751138"/>
          <p14:tracePt t="57073" x="7929563" y="2751138"/>
          <p14:tracePt t="57097" x="7956550" y="2751138"/>
          <p14:tracePt t="57114" x="7966075" y="2751138"/>
          <p14:tracePt t="57121" x="7974013" y="2751138"/>
          <p14:tracePt t="57131" x="7983538" y="2741613"/>
          <p14:tracePt t="57147" x="8001000" y="2724150"/>
          <p14:tracePt t="57164" x="8027988" y="2714625"/>
          <p14:tracePt t="57180" x="8037513" y="2705100"/>
          <p14:tracePt t="57197" x="8045450" y="2697163"/>
          <p14:tracePt t="57214" x="8072438" y="2670175"/>
          <p14:tracePt t="57230" x="8081963" y="2660650"/>
          <p14:tracePt t="57247" x="8089900" y="2625725"/>
          <p14:tracePt t="57263" x="8099425" y="2608263"/>
          <p14:tracePt t="57280" x="8116888" y="2562225"/>
          <p14:tracePt t="57297" x="8126413" y="2517775"/>
          <p14:tracePt t="57314" x="8134350" y="2500313"/>
          <p14:tracePt t="57330" x="8134350" y="2473325"/>
          <p14:tracePt t="57353" x="8134350" y="2446338"/>
          <p14:tracePt t="57369" x="8134350" y="2438400"/>
          <p14:tracePt t="57380" x="8116888" y="2428875"/>
          <p14:tracePt t="57397" x="8116888" y="2411413"/>
          <p14:tracePt t="57414" x="8108950" y="2393950"/>
          <p14:tracePt t="57430" x="8099425" y="2357438"/>
          <p14:tracePt t="57447" x="8072438" y="2330450"/>
          <p14:tracePt t="57464" x="8054975" y="2303463"/>
          <p14:tracePt t="57480" x="8045450" y="2286000"/>
          <p14:tracePt t="57497" x="8018463" y="2268538"/>
          <p14:tracePt t="57514" x="7983538" y="2232025"/>
          <p14:tracePt t="57530" x="7939088" y="2224088"/>
          <p14:tracePt t="57547" x="7875588" y="2179638"/>
          <p14:tracePt t="57563" x="7840663" y="2170113"/>
          <p14:tracePt t="57580" x="7777163" y="2143125"/>
          <p14:tracePt t="57597" x="7715250" y="2108200"/>
          <p14:tracePt t="57613" x="7670800" y="2081213"/>
          <p14:tracePt t="57630" x="7589838" y="2054225"/>
          <p14:tracePt t="57647" x="7527925" y="2044700"/>
          <p14:tracePt t="57664" x="7446963" y="2017713"/>
          <p14:tracePt t="57680" x="7385050" y="2017713"/>
          <p14:tracePt t="57697" x="7340600" y="2017713"/>
          <p14:tracePt t="57714" x="7331075" y="2017713"/>
          <p14:tracePt t="57730" x="7323138" y="2017713"/>
          <p14:tracePt t="57747" x="7304088" y="2017713"/>
          <p14:tracePt t="57763" x="7269163" y="2044700"/>
          <p14:tracePt t="57780" x="7242175" y="2071688"/>
          <p14:tracePt t="57797" x="7224713" y="2108200"/>
          <p14:tracePt t="57813" x="7215188" y="2152650"/>
          <p14:tracePt t="57830" x="7170738" y="2232025"/>
          <p14:tracePt t="57847" x="7170738" y="2295525"/>
          <p14:tracePt t="57864" x="7170738" y="2347913"/>
          <p14:tracePt t="57880" x="7170738" y="2428875"/>
          <p14:tracePt t="57897" x="7170738" y="2500313"/>
          <p14:tracePt t="57914" x="7170738" y="2571750"/>
          <p14:tracePt t="57930" x="7170738" y="2608263"/>
          <p14:tracePt t="57947" x="7170738" y="2652713"/>
          <p14:tracePt t="57963" x="7180263" y="2670175"/>
          <p14:tracePt t="58041" x="7180263" y="2679700"/>
          <p14:tracePt t="58553" x="7197725" y="2687638"/>
          <p14:tracePt t="58602" x="7205663" y="2687638"/>
          <p14:tracePt t="58609" x="7224713" y="2687638"/>
          <p14:tracePt t="58617" x="7232650" y="2687638"/>
          <p14:tracePt t="58630" x="7259638" y="2687638"/>
          <p14:tracePt t="58647" x="7277100" y="2687638"/>
          <p14:tracePt t="58680" x="7286625" y="2687638"/>
          <p14:tracePt t="58697" x="7323138" y="2687638"/>
          <p14:tracePt t="58714" x="7367588" y="2687638"/>
          <p14:tracePt t="58731" x="7419975" y="2687638"/>
          <p14:tracePt t="58747" x="7483475" y="2687638"/>
          <p14:tracePt t="58763" x="7562850" y="2687638"/>
          <p14:tracePt t="58780" x="7608888" y="2679700"/>
          <p14:tracePt t="58797" x="7643813" y="2679700"/>
          <p14:tracePt t="58813" x="7661275" y="2679700"/>
          <p14:tracePt t="58833" x="7680325" y="2679700"/>
          <p14:tracePt t="58849" x="7688263" y="2679700"/>
          <p14:tracePt t="58865" x="7697788" y="2679700"/>
          <p14:tracePt t="58880" x="7715250" y="2679700"/>
          <p14:tracePt t="58897" x="7742238" y="2679700"/>
          <p14:tracePt t="58914" x="7769225" y="2660650"/>
          <p14:tracePt t="58931" x="7786688" y="2660650"/>
          <p14:tracePt t="58947" x="7831138" y="2660650"/>
          <p14:tracePt t="58963" x="7858125" y="2660650"/>
          <p14:tracePt t="58980" x="7875588" y="2643188"/>
          <p14:tracePt t="59041" x="7885113" y="2643188"/>
          <p14:tracePt t="59049" x="7902575" y="2643188"/>
          <p14:tracePt t="59057" x="7912100" y="2633663"/>
          <p14:tracePt t="59065" x="7929563" y="2633663"/>
          <p14:tracePt t="59080" x="7939088" y="2633663"/>
          <p14:tracePt t="59098" x="8001000" y="2633663"/>
          <p14:tracePt t="59114" x="8018463" y="2643188"/>
          <p14:tracePt t="59289" x="8037513" y="2643188"/>
          <p14:tracePt t="59297" x="8045450" y="2643188"/>
          <p14:tracePt t="59321" x="8045450" y="2633663"/>
          <p14:tracePt t="59330" x="8045450" y="2625725"/>
          <p14:tracePt t="59337" x="8045450" y="2598738"/>
          <p14:tracePt t="59353" x="8045450" y="2581275"/>
          <p14:tracePt t="59369" x="8045450" y="2571750"/>
          <p14:tracePt t="59385" x="8062913" y="2544763"/>
          <p14:tracePt t="59409" x="8062913" y="2536825"/>
          <p14:tracePt t="59426" x="8062913" y="2527300"/>
          <p14:tracePt t="59433" x="8062913" y="2490788"/>
          <p14:tracePt t="59447" x="8062913" y="2482850"/>
          <p14:tracePt t="59463" x="8072438" y="2465388"/>
          <p14:tracePt t="59480" x="8072438" y="2428875"/>
          <p14:tracePt t="59498" x="8072438" y="2384425"/>
          <p14:tracePt t="59514" x="8072438" y="2374900"/>
          <p14:tracePt t="59530" x="8081963" y="2347913"/>
          <p14:tracePt t="59569" x="8081963" y="2330450"/>
          <p14:tracePt t="59689" x="8081963" y="2322513"/>
          <p14:tracePt t="59705" x="8108950" y="2295525"/>
          <p14:tracePt t="60601" x="8108950" y="2259013"/>
          <p14:tracePt t="60609" x="8108950" y="2251075"/>
          <p14:tracePt t="60625" x="8108950" y="2214563"/>
          <p14:tracePt t="60634" x="8108950" y="2205038"/>
          <p14:tracePt t="60647" x="8108950" y="2197100"/>
          <p14:tracePt t="60663" x="8108950" y="2170113"/>
          <p14:tracePt t="60680" x="8108950" y="2152650"/>
          <p14:tracePt t="60697" x="8108950" y="2133600"/>
          <p14:tracePt t="60714" x="8108950" y="2108200"/>
          <p14:tracePt t="60747" x="8108950" y="2098675"/>
          <p14:tracePt t="60763" x="8108950" y="2089150"/>
          <p14:tracePt t="60780" x="8108950" y="2081213"/>
          <p14:tracePt t="60801" x="8108950" y="2054225"/>
          <p14:tracePt t="60825" x="8108950" y="2044700"/>
          <p14:tracePt t="60833" x="8108950" y="2036763"/>
          <p14:tracePt t="60857" x="8108950" y="2027238"/>
          <p14:tracePt t="60866" x="8108950" y="2009775"/>
          <p14:tracePt t="60881" x="8108950" y="2000250"/>
          <p14:tracePt t="60898" x="8108950" y="1982788"/>
          <p14:tracePt t="60921" x="8108950" y="1973263"/>
          <p14:tracePt t="60937" x="8108950" y="1955800"/>
          <p14:tracePt t="61145" x="8116888" y="1955800"/>
          <p14:tracePt t="61153" x="8116888" y="1965325"/>
          <p14:tracePt t="61163" x="8116888" y="1973263"/>
          <p14:tracePt t="61180" x="8116888" y="2000250"/>
          <p14:tracePt t="61196" x="8116888" y="2009775"/>
          <p14:tracePt t="61213" x="8116888" y="2027238"/>
          <p14:tracePt t="61230" x="8126413" y="2036763"/>
          <p14:tracePt t="61247" x="8126413" y="2044700"/>
          <p14:tracePt t="61263" x="8126413" y="2054225"/>
          <p14:tracePt t="61280" x="8134350" y="2089150"/>
          <p14:tracePt t="61296" x="8134350" y="2125663"/>
          <p14:tracePt t="61314" x="8161338" y="2170113"/>
          <p14:tracePt t="61330" x="8170863" y="2205038"/>
          <p14:tracePt t="61577" x="8170863" y="2214563"/>
          <p14:tracePt t="61585" x="8161338" y="2214563"/>
          <p14:tracePt t="61596" x="8153400" y="2205038"/>
          <p14:tracePt t="61613" x="8116888" y="2170113"/>
          <p14:tracePt t="61630" x="8108950" y="2152650"/>
          <p14:tracePt t="61646" x="8099425" y="2125663"/>
          <p14:tracePt t="61745" x="8099425" y="2116138"/>
          <p14:tracePt t="61945" x="8099425" y="2143125"/>
          <p14:tracePt t="61954" x="8099425" y="2152650"/>
          <p14:tracePt t="61977" x="8116888" y="2160588"/>
          <p14:tracePt t="62001" x="8134350" y="2170113"/>
          <p14:tracePt t="62089" x="8161338" y="2170113"/>
          <p14:tracePt t="62097" x="8180388" y="2160588"/>
          <p14:tracePt t="62122" x="8180388" y="2152650"/>
          <p14:tracePt t="62337" x="8170863" y="2143125"/>
          <p14:tracePt t="62353" x="8161338" y="2143125"/>
          <p14:tracePt t="62361" x="8153400" y="2152650"/>
          <p14:tracePt t="62369" x="8153400" y="2160588"/>
          <p14:tracePt t="62380" x="8153400" y="2170113"/>
          <p14:tracePt t="62397" x="8143875" y="2179638"/>
          <p14:tracePt t="62433" x="8143875" y="2187575"/>
          <p14:tracePt t="63873" x="8143875" y="2205038"/>
          <p14:tracePt t="63881" x="8143875" y="2224088"/>
          <p14:tracePt t="63889" x="8153400" y="2259013"/>
          <p14:tracePt t="63898" x="8170863" y="2286000"/>
          <p14:tracePt t="63913" x="8188325" y="2295525"/>
          <p14:tracePt t="63931" x="8197850" y="2312988"/>
          <p14:tracePt t="64001" x="8205788" y="2322513"/>
          <p14:tracePt t="64009" x="8224838" y="2339975"/>
          <p14:tracePt t="64041" x="8232775" y="2347913"/>
          <p14:tracePt t="64049" x="8251825" y="2374900"/>
          <p14:tracePt t="64065" x="8259763" y="2384425"/>
          <p14:tracePt t="64073" x="8269288" y="2384425"/>
          <p14:tracePt t="64081" x="8277225" y="2393950"/>
          <p14:tracePt t="64098" x="8286750" y="2401888"/>
          <p14:tracePt t="64114" x="8313738" y="2419350"/>
          <p14:tracePt t="64137" x="8340725" y="2438400"/>
          <p14:tracePt t="64161" x="8348663" y="2446338"/>
          <p14:tracePt t="64169" x="8358188" y="2465388"/>
          <p14:tracePt t="64193" x="8367713" y="2473325"/>
          <p14:tracePt t="64201" x="8375650" y="2482850"/>
          <p14:tracePt t="64217" x="8385175" y="2490788"/>
          <p14:tracePt t="66553" x="8394700" y="2490788"/>
          <p14:tracePt t="66562" x="8412163" y="2490788"/>
          <p14:tracePt t="66569" x="8429625" y="2490788"/>
          <p14:tracePt t="66580" x="8439150" y="2500313"/>
          <p14:tracePt t="66849" x="8466138" y="2509838"/>
          <p14:tracePt t="67017" x="8474075" y="2527300"/>
          <p14:tracePt t="67265" x="8483600" y="2536825"/>
          <p14:tracePt t="67289" x="8491538" y="2536825"/>
          <p14:tracePt t="67354" x="8501063" y="2536825"/>
          <p14:tracePt t="67393" x="8510588" y="2536825"/>
          <p14:tracePt t="67449" x="8537575" y="2536825"/>
          <p14:tracePt t="67497" x="8545513" y="2536825"/>
          <p14:tracePt t="67521" x="8555038" y="2536825"/>
          <p14:tracePt t="67537" x="8562975" y="2536825"/>
          <p14:tracePt t="67569" x="8589963" y="2536825"/>
          <p14:tracePt t="67649" x="8599488" y="2536825"/>
          <p14:tracePt t="67729" x="8609013" y="2536825"/>
          <p14:tracePt t="67793" x="8616950" y="2536825"/>
          <p14:tracePt t="67825" x="8634413" y="2536825"/>
          <p14:tracePt t="67841" x="8653463" y="2536825"/>
          <p14:tracePt t="67857" x="8661400" y="2536825"/>
          <p14:tracePt t="67873" x="8670925" y="2536825"/>
          <p14:tracePt t="67929" x="8688388" y="2536825"/>
          <p14:tracePt t="67946" x="8697913" y="2536825"/>
          <p14:tracePt t="67963" x="8715375" y="2536825"/>
          <p14:tracePt t="67978" x="8732838" y="2527300"/>
          <p14:tracePt t="68001" x="8742363" y="2527300"/>
          <p14:tracePt t="68353" x="8769350" y="2527300"/>
          <p14:tracePt t="68362" x="8777288" y="2527300"/>
          <p14:tracePt t="68393" x="8796338" y="2527300"/>
          <p14:tracePt t="68481" x="8804275" y="2527300"/>
          <p14:tracePt t="68530" x="8813800" y="2527300"/>
          <p14:tracePt t="68609" x="8831263" y="2527300"/>
          <p14:tracePt t="68642" x="8848725" y="2527300"/>
          <p14:tracePt t="68649" x="8858250" y="2527300"/>
          <p14:tracePt t="68665" x="8867775" y="2527300"/>
          <p14:tracePt t="68689" x="8875713" y="2527300"/>
          <p14:tracePt t="68713" x="8902700" y="2527300"/>
          <p14:tracePt t="68721" x="8912225" y="2527300"/>
          <p14:tracePt t="68737" x="8929688" y="2527300"/>
          <p14:tracePt t="68753" x="8956675" y="2527300"/>
          <p14:tracePt t="68763" x="8966200" y="2527300"/>
          <p14:tracePt t="68780" x="9028113" y="2527300"/>
          <p14:tracePt t="68796" x="9090025" y="2527300"/>
          <p14:tracePt t="68813" x="9134475" y="2527300"/>
          <p14:tracePt t="68830" x="9188450" y="2527300"/>
          <p14:tracePt t="68846" x="9215438" y="2527300"/>
          <p14:tracePt t="68863" x="9224963" y="2527300"/>
          <p14:tracePt t="69785" x="9242425" y="2527300"/>
          <p14:tracePt t="69793" x="9286875" y="2536825"/>
          <p14:tracePt t="69801" x="9304338" y="2536825"/>
          <p14:tracePt t="69813" x="9331325" y="2536825"/>
          <p14:tracePt t="69830" x="9348788" y="2544763"/>
          <p14:tracePt t="69865" x="9367838" y="2544763"/>
          <p14:tracePt t="70193" x="9375775" y="2544763"/>
          <p14:tracePt t="70217" x="9385300" y="2544763"/>
          <p14:tracePt t="70241" x="9394825" y="2544763"/>
          <p14:tracePt t="70305" x="9412288" y="2544763"/>
          <p14:tracePt t="70330" x="9429750" y="2544763"/>
          <p14:tracePt t="70433" x="9439275" y="2544763"/>
          <p14:tracePt t="70481" x="9447213" y="2544763"/>
          <p14:tracePt t="70497" x="9466263" y="2544763"/>
          <p14:tracePt t="70521" x="9474200" y="2544763"/>
          <p14:tracePt t="70777" x="9491663" y="2544763"/>
          <p14:tracePt t="70825" x="9518650" y="2544763"/>
          <p14:tracePt t="70841" x="9537700" y="2544763"/>
          <p14:tracePt t="70849" x="9545638" y="2544763"/>
          <p14:tracePt t="70857" x="9555163" y="2544763"/>
          <p14:tracePt t="70865" x="9572625" y="2544763"/>
          <p14:tracePt t="70879" x="9582150" y="2544763"/>
          <p14:tracePt t="70896" x="9644063" y="2562225"/>
          <p14:tracePt t="70913" x="9715500" y="2571750"/>
          <p14:tracePt t="70930" x="9777413" y="2571750"/>
          <p14:tracePt t="70946" x="9804400" y="2571750"/>
          <p14:tracePt t="70963" x="9813925" y="2571750"/>
          <p14:tracePt t="70980" x="9823450" y="2571750"/>
          <p14:tracePt t="72233" x="9858375" y="2571750"/>
          <p14:tracePt t="72241" x="9902825" y="2571750"/>
          <p14:tracePt t="72249" x="9939338" y="2571750"/>
          <p14:tracePt t="72263" x="9956800" y="2571750"/>
          <p14:tracePt t="72279" x="10018713" y="2571750"/>
          <p14:tracePt t="72296" x="10082213" y="2571750"/>
          <p14:tracePt t="72313" x="10109200" y="2571750"/>
          <p14:tracePt t="72329" x="10117138" y="2571750"/>
          <p14:tracePt t="72409" x="10126663" y="2571750"/>
          <p14:tracePt t="72417" x="10134600" y="2571750"/>
          <p14:tracePt t="72433" x="10161588" y="2571750"/>
          <p14:tracePt t="72473" x="10171113" y="2571750"/>
          <p14:tracePt t="72481" x="10180638" y="2571750"/>
          <p14:tracePt t="72521" x="10188575" y="2571750"/>
          <p14:tracePt t="72545" x="10206038" y="2571750"/>
          <p14:tracePt t="72601" x="10225088" y="2562225"/>
          <p14:tracePt t="72625" x="10233025" y="2554288"/>
          <p14:tracePt t="72681" x="10242550" y="2554288"/>
          <p14:tracePt t="72697" x="10260013" y="2554288"/>
          <p14:tracePt t="72713" x="10269538" y="2554288"/>
          <p14:tracePt t="72721" x="10287000" y="2554288"/>
          <p14:tracePt t="72731" x="10296525" y="2554288"/>
          <p14:tracePt t="72753" x="10313988" y="2554288"/>
          <p14:tracePt t="72793" x="10323513" y="2554288"/>
          <p14:tracePt t="73313" x="10348913" y="2554288"/>
          <p14:tracePt t="73321" x="10367963" y="2554288"/>
          <p14:tracePt t="73330" x="10394950" y="2554288"/>
          <p14:tracePt t="73347" x="10439400" y="2554288"/>
          <p14:tracePt t="73364" x="10456863" y="2554288"/>
          <p14:tracePt t="73379" x="10491788" y="2554288"/>
          <p14:tracePt t="73413" x="10501313" y="2554288"/>
          <p14:tracePt t="74066" x="10483850" y="2554288"/>
          <p14:tracePt t="74073" x="10474325" y="2554288"/>
          <p14:tracePt t="74081" x="10429875" y="2554288"/>
          <p14:tracePt t="74096" x="10394950" y="2554288"/>
          <p14:tracePt t="74114" x="10171113" y="2554288"/>
          <p14:tracePt t="74130" x="9974263" y="2554288"/>
          <p14:tracePt t="74146" x="9599613" y="2527300"/>
          <p14:tracePt t="74163" x="9259888" y="2490788"/>
          <p14:tracePt t="74179" x="8939213" y="2438400"/>
          <p14:tracePt t="74196" x="8715375" y="2401888"/>
          <p14:tracePt t="74213" x="8609013" y="2374900"/>
          <p14:tracePt t="74229" x="8555038" y="2374900"/>
          <p14:tracePt t="74246" x="8528050" y="2374900"/>
          <p14:tracePt t="74279" x="8518525" y="2366963"/>
          <p14:tracePt t="74329" x="8491538" y="2366963"/>
          <p14:tracePt t="74337" x="8474075" y="2366963"/>
          <p14:tracePt t="74347" x="8447088" y="2366963"/>
          <p14:tracePt t="74363" x="8394700" y="2366963"/>
          <p14:tracePt t="74379" x="8348663" y="2366963"/>
          <p14:tracePt t="74396" x="8313738" y="2366963"/>
          <p14:tracePt t="74413" x="8286750" y="2366963"/>
          <p14:tracePt t="74497" x="8277225" y="2384425"/>
          <p14:tracePt t="74513" x="8277225" y="2393950"/>
          <p14:tracePt t="74521" x="8277225" y="2411413"/>
          <p14:tracePt t="74531" x="8277225" y="2419350"/>
          <p14:tracePt t="74546" x="8286750" y="2446338"/>
          <p14:tracePt t="74569" x="8296275" y="2455863"/>
          <p14:tracePt t="74579" x="8296275" y="2465388"/>
          <p14:tracePt t="74633" x="8304213" y="2473325"/>
          <p14:tracePt t="74641" x="8313738" y="2473325"/>
          <p14:tracePt t="74649" x="8323263" y="2473325"/>
          <p14:tracePt t="74665" x="8331200" y="2482850"/>
          <p14:tracePt t="74679" x="8367713" y="2482850"/>
          <p14:tracePt t="74696" x="8394700" y="2500313"/>
          <p14:tracePt t="74713" x="8447088" y="2509838"/>
          <p14:tracePt t="74730" x="8491538" y="2509838"/>
          <p14:tracePt t="74746" x="8501063" y="2509838"/>
          <p14:tracePt t="74763" x="8518525" y="2517775"/>
          <p14:tracePt t="74809" x="8528050" y="2527300"/>
          <p14:tracePt t="74865" x="8545513" y="2527300"/>
          <p14:tracePt t="74873" x="8555038" y="2527300"/>
          <p14:tracePt t="74881" x="8562975" y="2527300"/>
          <p14:tracePt t="74898" x="8582025" y="2527300"/>
          <p14:tracePt t="74914" x="8589963" y="2527300"/>
          <p14:tracePt t="75017" x="8609013" y="2527300"/>
          <p14:tracePt t="75113" x="8616950" y="2527300"/>
          <p14:tracePt t="75121" x="8653463" y="2527300"/>
          <p14:tracePt t="75130" x="8670925" y="2527300"/>
          <p14:tracePt t="75146" x="8751888" y="2527300"/>
          <p14:tracePt t="75163" x="8912225" y="2527300"/>
          <p14:tracePt t="75179" x="9082088" y="2527300"/>
          <p14:tracePt t="75196" x="9205913" y="2527300"/>
          <p14:tracePt t="75213" x="9259888" y="2527300"/>
          <p14:tracePt t="75229" x="9277350" y="2527300"/>
          <p14:tracePt t="75246" x="9286875" y="2527300"/>
          <p14:tracePt t="77169" x="9277350" y="2527300"/>
          <p14:tracePt t="77177" x="9269413" y="2527300"/>
          <p14:tracePt t="77193" x="9242425" y="2527300"/>
          <p14:tracePt t="77201" x="9232900" y="2527300"/>
          <p14:tracePt t="77213" x="9224963" y="2527300"/>
          <p14:tracePt t="77229" x="9188450" y="2527300"/>
          <p14:tracePt t="77246" x="9170988" y="2527300"/>
          <p14:tracePt t="77263" x="9099550" y="2527300"/>
          <p14:tracePt t="77279" x="9037638" y="2527300"/>
          <p14:tracePt t="77296" x="8947150" y="2527300"/>
          <p14:tracePt t="77313" x="8858250" y="2527300"/>
          <p14:tracePt t="77330" x="8823325" y="2527300"/>
          <p14:tracePt t="77346" x="8804275" y="2527300"/>
          <p14:tracePt t="77363" x="8796338" y="2527300"/>
          <p14:tracePt t="77396" x="8769350" y="2527300"/>
          <p14:tracePt t="77413" x="8759825" y="2517775"/>
          <p14:tracePt t="77866" x="8769350" y="2509838"/>
          <p14:tracePt t="77929" x="8796338" y="2509838"/>
          <p14:tracePt t="77946" x="8804275" y="2509838"/>
          <p14:tracePt t="77969" x="8813800" y="2509838"/>
          <p14:tracePt t="77986" x="8823325" y="2509838"/>
          <p14:tracePt t="78009" x="8848725" y="2509838"/>
          <p14:tracePt t="78025" x="8858250" y="2509838"/>
          <p14:tracePt t="78033" x="8867775" y="2500313"/>
          <p14:tracePt t="78046" x="8875713" y="2482850"/>
          <p14:tracePt t="78113" x="8902700" y="2482850"/>
          <p14:tracePt t="78201" x="8912225" y="2482850"/>
          <p14:tracePt t="78209" x="8929688" y="2482850"/>
          <p14:tracePt t="78217" x="8956675" y="2482850"/>
          <p14:tracePt t="78229" x="8974138" y="2482850"/>
          <p14:tracePt t="78246" x="9010650" y="2482850"/>
          <p14:tracePt t="78262" x="9037638" y="2482850"/>
          <p14:tracePt t="78279" x="9099550" y="2482850"/>
          <p14:tracePt t="78296" x="9144000" y="2482850"/>
          <p14:tracePt t="78313" x="9180513" y="2482850"/>
          <p14:tracePt t="78329" x="9188450" y="2482850"/>
          <p14:tracePt t="78346" x="9197975" y="2482850"/>
          <p14:tracePt t="78401" x="9205913" y="2482850"/>
          <p14:tracePt t="78417" x="9232900" y="2482850"/>
          <p14:tracePt t="78433" x="9242425" y="2482850"/>
          <p14:tracePt t="78449" x="9251950" y="2482850"/>
          <p14:tracePt t="78457" x="9259888" y="2482850"/>
          <p14:tracePt t="78473" x="9269413" y="2482850"/>
          <p14:tracePt t="78482" x="9277350" y="2482850"/>
          <p14:tracePt t="78497" x="9286875" y="2482850"/>
          <p14:tracePt t="78521" x="9304338" y="2482850"/>
          <p14:tracePt t="78537" x="9313863" y="2482850"/>
          <p14:tracePt t="78553" x="9331325" y="2482850"/>
          <p14:tracePt t="78577" x="9340850" y="2482850"/>
          <p14:tracePt t="78585" x="9348788" y="2482850"/>
          <p14:tracePt t="78601" x="9367838" y="2482850"/>
          <p14:tracePt t="78625" x="9385300" y="2482850"/>
          <p14:tracePt t="78665" x="9394825" y="2482850"/>
          <p14:tracePt t="78905" x="9402763" y="2482850"/>
          <p14:tracePt t="78953" x="9412288" y="2482850"/>
          <p14:tracePt t="78962" x="9439275" y="2482850"/>
          <p14:tracePt t="78977" x="9447213" y="2482850"/>
          <p14:tracePt t="78986" x="9456738" y="2482850"/>
          <p14:tracePt t="79017" x="9466263" y="2482850"/>
          <p14:tracePt t="79041" x="9491663" y="2482850"/>
          <p14:tracePt t="79057" x="9501188" y="2482850"/>
          <p14:tracePt t="79113" x="9510713" y="2482850"/>
          <p14:tracePt t="79153" x="9518650" y="2482850"/>
          <p14:tracePt t="79169" x="9537700" y="2482850"/>
          <p14:tracePt t="79194" x="9555163" y="2473325"/>
          <p14:tracePt t="80010" x="9563100" y="2473325"/>
          <p14:tracePt t="80017" x="9572625" y="2473325"/>
          <p14:tracePt t="80028" x="9582150" y="2473325"/>
          <p14:tracePt t="80161" x="9590088" y="2473325"/>
          <p14:tracePt t="80185" x="9599613" y="2473325"/>
          <p14:tracePt t="80193" x="9609138" y="2473325"/>
          <p14:tracePt t="80217" x="9644063" y="2473325"/>
          <p14:tracePt t="80233" x="9653588" y="2473325"/>
          <p14:tracePt t="80257" x="9671050" y="2473325"/>
          <p14:tracePt t="80305" x="9680575" y="2473325"/>
          <p14:tracePt t="80338" x="9688513" y="2473325"/>
          <p14:tracePt t="80433" x="9698038" y="2473325"/>
          <p14:tracePt t="80529" x="9705975" y="2473325"/>
          <p14:tracePt t="80562" x="9715500" y="2473325"/>
          <p14:tracePt t="80579" x="9725025" y="2473325"/>
          <p14:tracePt t="80593" x="9742488" y="2473325"/>
          <p14:tracePt t="81001" x="9752013" y="2473325"/>
          <p14:tracePt t="81265" x="9759950" y="2473325"/>
          <p14:tracePt t="81313" x="9769475" y="2473325"/>
          <p14:tracePt t="81369" x="9777413" y="2473325"/>
          <p14:tracePt t="81409" x="9796463" y="2473325"/>
          <p14:tracePt t="81425" x="9813925" y="2473325"/>
          <p14:tracePt t="81442" x="9823450" y="2473325"/>
          <p14:tracePt t="81465" x="9831388" y="2473325"/>
          <p14:tracePt t="81505" x="9840913" y="2490788"/>
          <p14:tracePt t="81697" x="9848850" y="2490788"/>
          <p14:tracePt t="82514" x="9875838" y="2490788"/>
          <p14:tracePt t="82546" x="9885363" y="2490788"/>
          <p14:tracePt t="82665" x="9902825" y="2490788"/>
          <p14:tracePt t="82961" x="9912350" y="2490788"/>
          <p14:tracePt t="83057" x="9920288" y="2490788"/>
          <p14:tracePt t="83097" x="9939338" y="2490788"/>
          <p14:tracePt t="83729" x="9947275" y="2500313"/>
          <p14:tracePt t="84138" x="9947275" y="2509838"/>
          <p14:tracePt t="84146" x="9947275" y="2517775"/>
          <p14:tracePt t="84162" x="9929813" y="2527300"/>
          <p14:tracePt t="84178" x="9920288" y="2527300"/>
          <p14:tracePt t="84194" x="9912350" y="2527300"/>
          <p14:tracePt t="84201" x="9902825" y="2527300"/>
          <p14:tracePt t="84212" x="9885363" y="2527300"/>
          <p14:tracePt t="84229" x="9867900" y="2527300"/>
          <p14:tracePt t="84246" x="9858375" y="2527300"/>
          <p14:tracePt t="84262" x="9848850" y="2527300"/>
          <p14:tracePt t="84279" x="9831388" y="2527300"/>
          <p14:tracePt t="84296" x="9823450" y="2527300"/>
          <p14:tracePt t="84312" x="9804400" y="2527300"/>
          <p14:tracePt t="84329" x="9777413" y="2527300"/>
          <p14:tracePt t="84346" x="9705975" y="2536825"/>
          <p14:tracePt t="84362" x="9680575" y="2554288"/>
          <p14:tracePt t="84379" x="9626600" y="2554288"/>
          <p14:tracePt t="84396" x="9563100" y="2562225"/>
          <p14:tracePt t="84412" x="9501188" y="2589213"/>
          <p14:tracePt t="84429" x="9447213" y="2608263"/>
          <p14:tracePt t="84446" x="9402763" y="2608263"/>
          <p14:tracePt t="84462" x="9385300" y="2616200"/>
          <p14:tracePt t="84479" x="9323388" y="2625725"/>
          <p14:tracePt t="84496" x="9180513" y="2660650"/>
          <p14:tracePt t="84512" x="9099550" y="2670175"/>
          <p14:tracePt t="84529" x="8939213" y="2687638"/>
          <p14:tracePt t="84546" x="8840788" y="2697163"/>
          <p14:tracePt t="84562" x="8715375" y="2732088"/>
          <p14:tracePt t="84579" x="8537575" y="2741613"/>
          <p14:tracePt t="84596" x="8242300" y="2822575"/>
          <p14:tracePt t="84612" x="7885113" y="2874963"/>
          <p14:tracePt t="84629" x="7153275" y="2874963"/>
          <p14:tracePt t="84646" x="6456363" y="2874963"/>
          <p14:tracePt t="84662" x="6134100" y="2813050"/>
          <p14:tracePt t="84679" x="6054725" y="2786063"/>
          <p14:tracePt t="84696" x="6045200" y="2786063"/>
          <p14:tracePt t="84929" x="6045200" y="2759075"/>
          <p14:tracePt t="84953" x="6037263" y="2751138"/>
          <p14:tracePt t="84969" x="6018213" y="2751138"/>
          <p14:tracePt t="85018" x="6010275" y="2741613"/>
          <p14:tracePt t="85025" x="5991225" y="2741613"/>
          <p14:tracePt t="85041" x="5983288" y="2732088"/>
          <p14:tracePt t="85089" x="5965825" y="2732088"/>
          <p14:tracePt t="85121" x="5956300" y="2732088"/>
          <p14:tracePt t="85186" x="5946775" y="2732088"/>
          <p14:tracePt t="85201" x="5929313" y="2759075"/>
          <p14:tracePt t="85217" x="5929313" y="2768600"/>
          <p14:tracePt t="85225" x="5929313" y="2803525"/>
          <p14:tracePt t="85233" x="5919788" y="2840038"/>
          <p14:tracePt t="85246" x="5919788" y="2874963"/>
          <p14:tracePt t="85262" x="5875338" y="2973388"/>
          <p14:tracePt t="85279" x="5813425" y="3133725"/>
          <p14:tracePt t="85295" x="5768975" y="3224213"/>
          <p14:tracePt t="85312" x="5680075" y="3348038"/>
          <p14:tracePt t="85329" x="5616575" y="3429000"/>
          <p14:tracePt t="85369" x="5608638" y="3429000"/>
          <p14:tracePt t="85601" x="5589588" y="3429000"/>
          <p14:tracePt t="85617" x="5581650" y="3429000"/>
          <p14:tracePt t="85625" x="5572125" y="3419475"/>
          <p14:tracePt t="85722" x="5562600" y="3411538"/>
          <p14:tracePt t="85737" x="5554663" y="3411538"/>
          <p14:tracePt t="85746" x="5545138" y="3411538"/>
          <p14:tracePt t="85753" x="5537200" y="3419475"/>
          <p14:tracePt t="85778" x="5537200" y="3438525"/>
          <p14:tracePt t="85785" x="5527675" y="3455988"/>
          <p14:tracePt t="85857" x="5527675" y="3465513"/>
          <p14:tracePt t="85865" x="5500688" y="3482975"/>
          <p14:tracePt t="85873" x="5500688" y="3490913"/>
          <p14:tracePt t="85881" x="5491163" y="3509963"/>
          <p14:tracePt t="86017" x="5491163" y="3517900"/>
          <p14:tracePt t="86153" x="5483225" y="3527425"/>
          <p14:tracePt t="86825" x="5483225" y="3544888"/>
          <p14:tracePt t="86833" x="5483225" y="3554413"/>
          <p14:tracePt t="86857" x="5483225" y="3571875"/>
          <p14:tracePt t="86865" x="5483225" y="3581400"/>
          <p14:tracePt t="86881" x="5483225" y="3598863"/>
          <p14:tracePt t="86896" x="5483225" y="3608388"/>
          <p14:tracePt t="86912" x="5491163" y="3633788"/>
          <p14:tracePt t="86930" x="5518150" y="3670300"/>
          <p14:tracePt t="86946" x="5537200" y="3697288"/>
          <p14:tracePt t="86962" x="5572125" y="3732213"/>
          <p14:tracePt t="86979" x="5626100" y="3795713"/>
          <p14:tracePt t="86995" x="5688013" y="3848100"/>
          <p14:tracePt t="87012" x="5813425" y="3938588"/>
          <p14:tracePt t="87029" x="5973763" y="4044950"/>
          <p14:tracePt t="87045" x="6116638" y="4125913"/>
          <p14:tracePt t="87062" x="6197600" y="4133850"/>
          <p14:tracePt t="87079" x="6313488" y="4179888"/>
          <p14:tracePt t="87096" x="6402388" y="4179888"/>
          <p14:tracePt t="87112" x="6465888" y="4179888"/>
          <p14:tracePt t="87129" x="6537325" y="4179888"/>
          <p14:tracePt t="87146" x="6670675" y="4179888"/>
          <p14:tracePt t="87163" x="6732588" y="4179888"/>
          <p14:tracePt t="87179" x="6786563" y="4179888"/>
          <p14:tracePt t="87195" x="6813550" y="4179888"/>
          <p14:tracePt t="87212" x="6831013" y="4179888"/>
          <p14:tracePt t="87229" x="6840538" y="4179888"/>
          <p14:tracePt t="87361" x="6848475" y="4179888"/>
          <p14:tracePt t="87473" x="6858000" y="4160838"/>
          <p14:tracePt t="87505" x="6875463" y="4143375"/>
          <p14:tracePt t="87513" x="6875463" y="4133850"/>
          <p14:tracePt t="87521" x="6875463" y="4125913"/>
          <p14:tracePt t="87537" x="6875463" y="4108450"/>
          <p14:tracePt t="87553" x="6875463" y="4098925"/>
          <p14:tracePt t="87578" x="6875463" y="4081463"/>
          <p14:tracePt t="87593" x="6875463" y="4071938"/>
          <p14:tracePt t="87609" x="6875463" y="4062413"/>
          <p14:tracePt t="87617" x="6875463" y="4044950"/>
          <p14:tracePt t="87629" x="6875463" y="4027488"/>
          <p14:tracePt t="87645" x="6875463" y="4017963"/>
          <p14:tracePt t="87662" x="6875463" y="4010025"/>
          <p14:tracePt t="87679" x="6875463" y="4000500"/>
          <p14:tracePt t="87695" x="6867525" y="3973513"/>
          <p14:tracePt t="87712" x="6867525" y="3965575"/>
          <p14:tracePt t="87729" x="6840538" y="3938588"/>
          <p14:tracePt t="87746" x="6831013" y="3911600"/>
          <p14:tracePt t="87762" x="6831013" y="3902075"/>
          <p14:tracePt t="87779" x="6823075" y="3875088"/>
          <p14:tracePt t="87795" x="6796088" y="3840163"/>
          <p14:tracePt t="87812" x="6786563" y="3813175"/>
          <p14:tracePt t="87829" x="6786563" y="3803650"/>
          <p14:tracePt t="87845" x="6786563" y="3786188"/>
          <p14:tracePt t="87862" x="6777038" y="3751263"/>
          <p14:tracePt t="87879" x="6769100" y="3705225"/>
          <p14:tracePt t="87895" x="6742113" y="3670300"/>
          <p14:tracePt t="87912" x="6724650" y="3589338"/>
          <p14:tracePt t="87930" x="6697663" y="3517900"/>
          <p14:tracePt t="87946" x="6661150" y="3473450"/>
          <p14:tracePt t="87963" x="6634163" y="3411538"/>
          <p14:tracePt t="87979" x="6599238" y="3330575"/>
          <p14:tracePt t="87995" x="6572250" y="3232150"/>
          <p14:tracePt t="88012" x="6537325" y="3170238"/>
          <p14:tracePt t="88029" x="6527800" y="3152775"/>
          <p14:tracePt t="88045" x="6518275" y="3133725"/>
          <p14:tracePt t="88062" x="6518275" y="3108325"/>
          <p14:tracePt t="88079" x="6518275" y="3081338"/>
          <p14:tracePt t="88095" x="6491288" y="3044825"/>
          <p14:tracePt t="88112" x="6473825" y="2990850"/>
          <p14:tracePt t="88130" x="6384925" y="2901950"/>
          <p14:tracePt t="88146" x="6330950" y="2874963"/>
          <p14:tracePt t="88163" x="6269038" y="2867025"/>
          <p14:tracePt t="88179" x="6259513" y="2874963"/>
          <p14:tracePt t="88498" x="6276975" y="2874963"/>
          <p14:tracePt t="88505" x="6296025" y="2874963"/>
          <p14:tracePt t="88513" x="6313488" y="2867025"/>
          <p14:tracePt t="88529" x="6348413" y="2786063"/>
          <p14:tracePt t="88546" x="6384925" y="2724150"/>
          <p14:tracePt t="88562" x="6429375" y="2660650"/>
          <p14:tracePt t="88579" x="6446838" y="2598738"/>
          <p14:tracePt t="88595" x="6510338" y="2438400"/>
          <p14:tracePt t="88612" x="6572250" y="2303463"/>
          <p14:tracePt t="88629" x="6599238" y="2224088"/>
          <p14:tracePt t="88645" x="6643688" y="2160588"/>
          <p14:tracePt t="88679" x="6643688" y="2133600"/>
          <p14:tracePt t="88721" x="6653213" y="2125663"/>
          <p14:tracePt t="88745" x="6653213" y="2116138"/>
          <p14:tracePt t="88753" x="6653213" y="2108200"/>
          <p14:tracePt t="88778" x="6653213" y="2081213"/>
          <p14:tracePt t="88793" x="6653213" y="2071688"/>
          <p14:tracePt t="88817" x="6653213" y="2062163"/>
          <p14:tracePt t="88841" x="6634163" y="2062163"/>
          <p14:tracePt t="88858" x="6626225" y="2062163"/>
          <p14:tracePt t="88889" x="6616700" y="2062163"/>
          <p14:tracePt t="88913" x="6599238" y="2062163"/>
          <p14:tracePt t="88937" x="6589713" y="2062163"/>
          <p14:tracePt t="88953" x="6572250" y="2062163"/>
          <p14:tracePt t="89025" x="6562725" y="2062163"/>
          <p14:tracePt t="89033" x="6545263" y="2062163"/>
          <p14:tracePt t="89049" x="6537325" y="2062163"/>
          <p14:tracePt t="89062" x="6527800" y="2062163"/>
          <p14:tracePt t="89079" x="6491288" y="2062163"/>
          <p14:tracePt t="89095" x="6456363" y="2098675"/>
          <p14:tracePt t="89112" x="6402388" y="2152650"/>
          <p14:tracePt t="89129" x="6357938" y="2214563"/>
          <p14:tracePt t="89146" x="6259513" y="2428875"/>
          <p14:tracePt t="89163" x="6242050" y="2581275"/>
          <p14:tracePt t="89179" x="6242050" y="2705100"/>
          <p14:tracePt t="89195" x="6242050" y="2857500"/>
          <p14:tracePt t="89212" x="6276975" y="3017838"/>
          <p14:tracePt t="89229" x="6367463" y="3224213"/>
          <p14:tracePt t="89245" x="6473825" y="3473450"/>
          <p14:tracePt t="89262" x="6545263" y="3643313"/>
          <p14:tracePt t="89279" x="6545263" y="3741738"/>
          <p14:tracePt t="89295" x="6545263" y="3776663"/>
          <p14:tracePt t="89312" x="6537325" y="3822700"/>
          <p14:tracePt t="89346" x="6527800" y="3830638"/>
          <p14:tracePt t="89457" x="6518275" y="3830638"/>
          <p14:tracePt t="89465" x="6483350" y="3830638"/>
          <p14:tracePt t="89473" x="6429375" y="3830638"/>
          <p14:tracePt t="89481" x="6402388" y="3830638"/>
          <p14:tracePt t="89495" x="6367463" y="3830638"/>
          <p14:tracePt t="89512" x="6323013" y="3830638"/>
          <p14:tracePt t="89529" x="6269038" y="3795713"/>
          <p14:tracePt t="89546" x="6215063" y="3751263"/>
          <p14:tracePt t="89563" x="6205538" y="3741738"/>
          <p14:tracePt t="89579" x="6170613" y="3705225"/>
          <p14:tracePt t="89595" x="6116638" y="3608388"/>
          <p14:tracePt t="89612" x="6054725" y="3527425"/>
          <p14:tracePt t="89629" x="5929313" y="3438525"/>
          <p14:tracePt t="89645" x="5803900" y="3303588"/>
          <p14:tracePt t="89662" x="5626100" y="3125788"/>
          <p14:tracePt t="89679" x="5510213" y="2982913"/>
          <p14:tracePt t="89695" x="5357813" y="2803525"/>
          <p14:tracePt t="89712" x="5197475" y="2633663"/>
          <p14:tracePt t="89729" x="5072063" y="2500313"/>
          <p14:tracePt t="89746" x="4840288" y="2224088"/>
          <p14:tracePt t="89762" x="4670425" y="2108200"/>
          <p14:tracePt t="89779" x="4581525" y="2017713"/>
          <p14:tracePt t="89795" x="4537075" y="1982788"/>
          <p14:tracePt t="89946" x="4537075" y="1973263"/>
          <p14:tracePt t="89953" x="4527550" y="1946275"/>
          <p14:tracePt t="89963" x="4446588" y="1884363"/>
          <p14:tracePt t="89979" x="4259263" y="1741488"/>
          <p14:tracePt t="89996" x="4108450" y="1465263"/>
          <p14:tracePt t="90012" x="3938588" y="1223963"/>
          <p14:tracePt t="90029" x="3741738" y="1062038"/>
          <p14:tracePt t="90045" x="3633788" y="955675"/>
          <p14:tracePt t="90062" x="3509963" y="847725"/>
          <p14:tracePt t="90079" x="3322638" y="768350"/>
          <p14:tracePt t="90096" x="3170238" y="731838"/>
          <p14:tracePt t="90112" x="3009900" y="687388"/>
          <p14:tracePt t="90129" x="2901950" y="669925"/>
          <p14:tracePt t="90146" x="2776538" y="660400"/>
          <p14:tracePt t="90162" x="2751138" y="633413"/>
          <p14:tracePt t="90179" x="2714625" y="633413"/>
          <p14:tracePt t="90196" x="2705100" y="633413"/>
          <p14:tracePt t="90212" x="2687638" y="633413"/>
          <p14:tracePt t="90229" x="2652713" y="633413"/>
          <p14:tracePt t="90245" x="2608263" y="633413"/>
          <p14:tracePt t="90262" x="2509838" y="633413"/>
          <p14:tracePt t="90279" x="2438400" y="615950"/>
          <p14:tracePt t="90295" x="2339975" y="608013"/>
          <p14:tracePt t="90312" x="2276475" y="588963"/>
          <p14:tracePt t="90329" x="2268538" y="588963"/>
          <p14:tracePt t="90345" x="2259013" y="581025"/>
          <p14:tracePt t="90442" x="2259013" y="571500"/>
          <p14:tracePt t="90465" x="2268538" y="571500"/>
          <p14:tracePt t="90481" x="2276475" y="571500"/>
          <p14:tracePt t="90497" x="2303463" y="571500"/>
          <p14:tracePt t="90513" x="2312988" y="571500"/>
          <p14:tracePt t="90529" x="2330450" y="571500"/>
          <p14:tracePt t="90537" x="2357438" y="571500"/>
          <p14:tracePt t="90546" x="2374900" y="571500"/>
          <p14:tracePt t="90562" x="2455863" y="581025"/>
          <p14:tracePt t="90579" x="2554288" y="588963"/>
          <p14:tracePt t="90595" x="2670175" y="633413"/>
          <p14:tracePt t="90612" x="2840038" y="669925"/>
          <p14:tracePt t="90629" x="3009900" y="679450"/>
          <p14:tracePt t="90645" x="3205163" y="696913"/>
          <p14:tracePt t="90662" x="3330575" y="714375"/>
          <p14:tracePt t="90679" x="3429000" y="714375"/>
          <p14:tracePt t="90695" x="3517900" y="714375"/>
          <p14:tracePt t="90712" x="3554413" y="714375"/>
          <p14:tracePt t="90865" x="3562350" y="714375"/>
          <p14:tracePt t="90873" x="3536950" y="723900"/>
          <p14:tracePt t="90882" x="3490913" y="731838"/>
          <p14:tracePt t="90895" x="3455988" y="750888"/>
          <p14:tracePt t="90912" x="3322638" y="812800"/>
          <p14:tracePt t="90929" x="3143250" y="874713"/>
          <p14:tracePt t="90946" x="2857500" y="965200"/>
          <p14:tracePt t="90962" x="2652713" y="1017588"/>
          <p14:tracePt t="90979" x="2517775" y="1062038"/>
          <p14:tracePt t="90995" x="2419350" y="1098550"/>
          <p14:tracePt t="91012" x="2411413" y="1116013"/>
          <p14:tracePt t="91029" x="2401888" y="1125538"/>
          <p14:tracePt t="91233" x="2411413" y="1125538"/>
          <p14:tracePt t="91241" x="2428875" y="1125538"/>
          <p14:tracePt t="91257" x="2438400" y="1125538"/>
          <p14:tracePt t="91265" x="2446338" y="1125538"/>
          <p14:tracePt t="91279" x="2465388" y="1125538"/>
          <p14:tracePt t="91295" x="2500313" y="1125538"/>
          <p14:tracePt t="91312" x="2554288" y="1125538"/>
          <p14:tracePt t="91328" x="2616200" y="1125538"/>
          <p14:tracePt t="91346" x="2741613" y="1125538"/>
          <p14:tracePt t="91362" x="2830513" y="1125538"/>
          <p14:tracePt t="91379" x="2919413" y="1125538"/>
          <p14:tracePt t="91395" x="3000375" y="1125538"/>
          <p14:tracePt t="91412" x="3027363" y="1125538"/>
          <p14:tracePt t="91429" x="3089275" y="1125538"/>
          <p14:tracePt t="91445" x="3108325" y="1125538"/>
          <p14:tracePt t="91462" x="3143250" y="1125538"/>
          <p14:tracePt t="91479" x="3152775" y="1125538"/>
          <p14:tracePt t="91496" x="3197225" y="1125538"/>
          <p14:tracePt t="91512" x="3214688" y="1125538"/>
          <p14:tracePt t="91529" x="3259138" y="1125538"/>
          <p14:tracePt t="91546" x="3295650" y="1125538"/>
          <p14:tracePt t="91562" x="3322638" y="1125538"/>
          <p14:tracePt t="91579" x="3419475" y="1125538"/>
          <p14:tracePt t="91595" x="3490913" y="1125538"/>
          <p14:tracePt t="91612" x="3616325" y="1125538"/>
          <p14:tracePt t="91629" x="3768725" y="1125538"/>
          <p14:tracePt t="91645" x="3894138" y="1098550"/>
          <p14:tracePt t="91662" x="4017963" y="1098550"/>
          <p14:tracePt t="91679" x="4116388" y="1098550"/>
          <p14:tracePt t="91695" x="4143375" y="1098550"/>
          <p14:tracePt t="91712" x="4179888" y="1098550"/>
          <p14:tracePt t="91729" x="4197350" y="1089025"/>
          <p14:tracePt t="91746" x="4232275" y="1089025"/>
          <p14:tracePt t="91763" x="4268788" y="1089025"/>
          <p14:tracePt t="91779" x="4286250" y="1081088"/>
          <p14:tracePt t="91795" x="4303713" y="1081088"/>
          <p14:tracePt t="91812" x="4322763" y="1081088"/>
          <p14:tracePt t="91829" x="4348163" y="1081088"/>
          <p14:tracePt t="91845" x="4357688" y="1081088"/>
          <p14:tracePt t="91862" x="4384675" y="1081088"/>
          <p14:tracePt t="91879" x="4394200" y="1081088"/>
          <p14:tracePt t="91895" x="4411663" y="1081088"/>
          <p14:tracePt t="91912" x="4438650" y="1081088"/>
          <p14:tracePt t="91929" x="4483100" y="1081088"/>
          <p14:tracePt t="91946" x="4572000" y="1098550"/>
          <p14:tracePt t="91962" x="4652963" y="1143000"/>
          <p14:tracePt t="91979" x="4714875" y="1179513"/>
          <p14:tracePt t="91995" x="4776788" y="1187450"/>
          <p14:tracePt t="92012" x="4840288" y="1231900"/>
          <p14:tracePt t="92029" x="4848225" y="1241425"/>
          <p14:tracePt t="92045" x="4884738" y="1258888"/>
          <p14:tracePt t="92062" x="4894263" y="1268413"/>
          <p14:tracePt t="92079" x="4902200" y="1295400"/>
          <p14:tracePt t="92095" x="4938713" y="1312863"/>
          <p14:tracePt t="92112" x="4965700" y="1347788"/>
          <p14:tracePt t="92129" x="5000625" y="1366838"/>
          <p14:tracePt t="92146" x="5054600" y="1411288"/>
          <p14:tracePt t="92163" x="5108575" y="1465263"/>
          <p14:tracePt t="92179" x="5187950" y="1509713"/>
          <p14:tracePt t="92195" x="5241925" y="1544638"/>
          <p14:tracePt t="92212" x="5322888" y="1598613"/>
          <p14:tracePt t="92228" x="5402263" y="1652588"/>
          <p14:tracePt t="92245" x="5527675" y="1768475"/>
          <p14:tracePt t="92262" x="5751513" y="1946275"/>
          <p14:tracePt t="92279" x="6108700" y="2187575"/>
          <p14:tracePt t="92295" x="6456363" y="2419350"/>
          <p14:tracePt t="92312" x="6742113" y="2625725"/>
          <p14:tracePt t="92329" x="6983413" y="2795588"/>
          <p14:tracePt t="92346" x="7188200" y="2901950"/>
          <p14:tracePt t="92362" x="7197725" y="2901950"/>
          <p14:tracePt t="92425" x="7205663" y="2911475"/>
          <p14:tracePt t="92617" x="7205663" y="2919413"/>
          <p14:tracePt t="92649" x="7197725" y="2919413"/>
          <p14:tracePt t="92657" x="7161213" y="2919413"/>
          <p14:tracePt t="92665" x="7153275" y="2919413"/>
          <p14:tracePt t="92678" x="7134225" y="2919413"/>
          <p14:tracePt t="92695" x="7062788" y="2911475"/>
          <p14:tracePt t="92712" x="7000875" y="2857500"/>
          <p14:tracePt t="92729" x="6956425" y="2840038"/>
          <p14:tracePt t="92746" x="6919913" y="2803525"/>
          <p14:tracePt t="92763" x="6894513" y="2803525"/>
          <p14:tracePt t="92778" x="6875463" y="2795588"/>
          <p14:tracePt t="92795" x="6840538" y="2786063"/>
          <p14:tracePt t="92812" x="6777038" y="2786063"/>
          <p14:tracePt t="92828" x="6670675" y="2786063"/>
          <p14:tracePt t="92845" x="6599238" y="2786063"/>
          <p14:tracePt t="92862" x="6545263" y="2786063"/>
          <p14:tracePt t="92878" x="6527800" y="2786063"/>
          <p14:tracePt t="92895" x="6465888" y="2830513"/>
          <p14:tracePt t="92912" x="6402388" y="2884488"/>
          <p14:tracePt t="92929" x="6340475" y="2965450"/>
          <p14:tracePt t="92945" x="6286500" y="3027363"/>
          <p14:tracePt t="92962" x="6259513" y="3098800"/>
          <p14:tracePt t="92979" x="6232525" y="3187700"/>
          <p14:tracePt t="92995" x="6232525" y="3214688"/>
          <p14:tracePt t="93012" x="6232525" y="3276600"/>
          <p14:tracePt t="93029" x="6242050" y="3322638"/>
          <p14:tracePt t="93045" x="6269038" y="3340100"/>
          <p14:tracePt t="93062" x="6276975" y="3357563"/>
          <p14:tracePt t="93078" x="6276975" y="3375025"/>
          <p14:tracePt t="93095" x="6286500" y="3394075"/>
          <p14:tracePt t="93112" x="6286500" y="3402013"/>
          <p14:tracePt t="93128" x="6286500" y="3419475"/>
          <p14:tracePt t="93146" x="6286500" y="3438525"/>
          <p14:tracePt t="93162" x="6296025" y="3490913"/>
          <p14:tracePt t="93179" x="6313488" y="3536950"/>
          <p14:tracePt t="93195" x="6313488" y="3544888"/>
          <p14:tracePt t="93212" x="6330950" y="3581400"/>
          <p14:tracePt t="93229" x="6348413" y="3589338"/>
          <p14:tracePt t="93245" x="6357938" y="3608388"/>
          <p14:tracePt t="93262" x="6367463" y="3643313"/>
          <p14:tracePt t="93278" x="6384925" y="3687763"/>
          <p14:tracePt t="93295" x="6429375" y="3768725"/>
          <p14:tracePt t="93312" x="6537325" y="3857625"/>
          <p14:tracePt t="93329" x="6634163" y="3929063"/>
          <p14:tracePt t="93346" x="6831013" y="4062413"/>
          <p14:tracePt t="93362" x="7081838" y="4098925"/>
          <p14:tracePt t="93379" x="7367588" y="4098925"/>
          <p14:tracePt t="93395" x="7653338" y="4098925"/>
          <p14:tracePt t="93412" x="7831138" y="4062413"/>
          <p14:tracePt t="93428" x="7956550" y="4000500"/>
          <p14:tracePt t="93445" x="8037513" y="3965575"/>
          <p14:tracePt t="93462" x="8170863" y="3902075"/>
          <p14:tracePt t="93479" x="8269288" y="3857625"/>
          <p14:tracePt t="93495" x="8313738" y="3822700"/>
          <p14:tracePt t="93512" x="8385175" y="3741738"/>
          <p14:tracePt t="93529" x="8385175" y="3670300"/>
          <p14:tracePt t="93546" x="8385175" y="3509963"/>
          <p14:tracePt t="93562" x="8385175" y="3384550"/>
          <p14:tracePt t="93579" x="8385175" y="3322638"/>
          <p14:tracePt t="93595" x="8385175" y="3268663"/>
          <p14:tracePt t="93612" x="8385175" y="3251200"/>
          <p14:tracePt t="93628" x="8385175" y="3214688"/>
          <p14:tracePt t="93645" x="8385175" y="3197225"/>
          <p14:tracePt t="93662" x="8385175" y="3160713"/>
          <p14:tracePt t="93678" x="8375650" y="3098800"/>
          <p14:tracePt t="93695" x="8323263" y="3036888"/>
          <p14:tracePt t="93712" x="8224838" y="2982913"/>
          <p14:tracePt t="93729" x="8143875" y="2928938"/>
          <p14:tracePt t="93746" x="8072438" y="2894013"/>
          <p14:tracePt t="93762" x="8045450" y="2894013"/>
          <p14:tracePt t="93779" x="8001000" y="2874963"/>
          <p14:tracePt t="93795" x="7912100" y="2874963"/>
          <p14:tracePt t="93812" x="7786688" y="2874963"/>
          <p14:tracePt t="93828" x="7643813" y="2874963"/>
          <p14:tracePt t="93845" x="7491413" y="2874963"/>
          <p14:tracePt t="93862" x="7367588" y="2874963"/>
          <p14:tracePt t="93878" x="7242175" y="2874963"/>
          <p14:tracePt t="93895" x="7153275" y="2874963"/>
          <p14:tracePt t="93912" x="7072313" y="2874963"/>
          <p14:tracePt t="93929" x="6956425" y="2919413"/>
          <p14:tracePt t="93946" x="6867525" y="2946400"/>
          <p14:tracePt t="93962" x="6813550" y="2965450"/>
          <p14:tracePt t="93978" x="6724650" y="2973388"/>
          <p14:tracePt t="93995" x="6661150" y="3000375"/>
          <p14:tracePt t="94012" x="6616700" y="3027363"/>
          <p14:tracePt t="94028" x="6572250" y="3044825"/>
          <p14:tracePt t="94045" x="6527800" y="3071813"/>
          <p14:tracePt t="94062" x="6500813" y="3152775"/>
          <p14:tracePt t="94078" x="6483350" y="3251200"/>
          <p14:tracePt t="94095" x="6483350" y="3357563"/>
          <p14:tracePt t="94112" x="6456363" y="3455988"/>
          <p14:tracePt t="94129" x="6446838" y="3536950"/>
          <p14:tracePt t="94146" x="6446838" y="3616325"/>
          <p14:tracePt t="94162" x="6446838" y="3660775"/>
          <p14:tracePt t="94179" x="6438900" y="3724275"/>
          <p14:tracePt t="94195" x="6438900" y="3813175"/>
          <p14:tracePt t="94212" x="6438900" y="3894138"/>
          <p14:tracePt t="94228" x="6465888" y="4027488"/>
          <p14:tracePt t="94245" x="6483350" y="4108450"/>
          <p14:tracePt t="94262" x="6483350" y="4214813"/>
          <p14:tracePt t="94278" x="6491288" y="4286250"/>
          <p14:tracePt t="94295" x="6491288" y="4367213"/>
          <p14:tracePt t="94312" x="6518275" y="4429125"/>
          <p14:tracePt t="94329" x="6518275" y="4473575"/>
          <p14:tracePt t="94346" x="6537325" y="4572000"/>
          <p14:tracePt t="94362" x="6537325" y="4652963"/>
          <p14:tracePt t="94379" x="6562725" y="4732338"/>
          <p14:tracePt t="94395" x="6599238" y="4795838"/>
          <p14:tracePt t="94412" x="6626225" y="4840288"/>
          <p14:tracePt t="94428" x="6634163" y="4867275"/>
          <p14:tracePt t="94445" x="6653213" y="4902200"/>
          <p14:tracePt t="94462" x="6661150" y="4911725"/>
          <p14:tracePt t="94479" x="6670675" y="4938713"/>
          <p14:tracePt t="94495" x="6724650" y="4965700"/>
          <p14:tracePt t="94512" x="6769100" y="4991100"/>
          <p14:tracePt t="94528" x="6813550" y="5027613"/>
          <p14:tracePt t="94545" x="6875463" y="5072063"/>
          <p14:tracePt t="94562" x="6894513" y="5089525"/>
          <p14:tracePt t="94578" x="6938963" y="5116513"/>
          <p14:tracePt t="94595" x="6946900" y="5126038"/>
          <p14:tracePt t="94612" x="6983413" y="5143500"/>
          <p14:tracePt t="94628" x="7045325" y="5153025"/>
          <p14:tracePt t="94645" x="7126288" y="5180013"/>
          <p14:tracePt t="94662" x="7188200" y="5197475"/>
          <p14:tracePt t="94678" x="7277100" y="5205413"/>
          <p14:tracePt t="94695" x="7358063" y="5205413"/>
          <p14:tracePt t="94712" x="7385050" y="5205413"/>
          <p14:tracePt t="94729" x="7446963" y="5205413"/>
          <p14:tracePt t="94745" x="7537450" y="5205413"/>
          <p14:tracePt t="94762" x="7562850" y="5205413"/>
          <p14:tracePt t="94778" x="7616825" y="5197475"/>
          <p14:tracePt t="94795" x="7697788" y="5170488"/>
          <p14:tracePt t="94812" x="7777163" y="5126038"/>
          <p14:tracePt t="94828" x="7840663" y="5099050"/>
          <p14:tracePt t="94845" x="7902575" y="5062538"/>
          <p14:tracePt t="94862" x="7939088" y="5045075"/>
          <p14:tracePt t="94878" x="7983538" y="4991100"/>
          <p14:tracePt t="94895" x="8001000" y="4946650"/>
          <p14:tracePt t="94912" x="8045450" y="4867275"/>
          <p14:tracePt t="94929" x="8099425" y="4768850"/>
          <p14:tracePt t="94946" x="8126413" y="4687888"/>
          <p14:tracePt t="94962" x="8134350" y="4643438"/>
          <p14:tracePt t="94978" x="8153400" y="4598988"/>
          <p14:tracePt t="94995" x="8161338" y="4562475"/>
          <p14:tracePt t="95012" x="8170863" y="4545013"/>
          <p14:tracePt t="95028" x="8188325" y="4491038"/>
          <p14:tracePt t="95045" x="8188325" y="4438650"/>
          <p14:tracePt t="95062" x="8224838" y="4357688"/>
          <p14:tracePt t="95078" x="8242300" y="4268788"/>
          <p14:tracePt t="95095" x="8269288" y="4187825"/>
          <p14:tracePt t="95112" x="8296275" y="4071938"/>
          <p14:tracePt t="95128" x="8296275" y="3946525"/>
          <p14:tracePt t="95146" x="8323263" y="3741738"/>
          <p14:tracePt t="95162" x="8323263" y="3670300"/>
          <p14:tracePt t="95178" x="8323263" y="3571875"/>
          <p14:tracePt t="95195" x="8323263" y="3517900"/>
          <p14:tracePt t="95212" x="8323263" y="3455988"/>
          <p14:tracePt t="95228" x="8323263" y="3375025"/>
          <p14:tracePt t="95245" x="8296275" y="3295650"/>
          <p14:tracePt t="95262" x="8277225" y="3251200"/>
          <p14:tracePt t="95278" x="8269288" y="3187700"/>
          <p14:tracePt t="95295" x="8242300" y="3160713"/>
          <p14:tracePt t="95312" x="8232775" y="3133725"/>
          <p14:tracePt t="95328" x="8224838" y="3116263"/>
          <p14:tracePt t="95345" x="8215313" y="3108325"/>
          <p14:tracePt t="95362" x="8215313" y="3098800"/>
          <p14:tracePt t="95395" x="8205788" y="3089275"/>
          <p14:tracePt t="95411" x="8180388" y="3071813"/>
          <p14:tracePt t="95428" x="8170863" y="3062288"/>
          <p14:tracePt t="95445" x="8126413" y="3054350"/>
          <p14:tracePt t="95462" x="8054975" y="3027363"/>
          <p14:tracePt t="95478" x="7991475" y="3017838"/>
          <p14:tracePt t="95495" x="7929563" y="2990850"/>
          <p14:tracePt t="95512" x="7813675" y="2946400"/>
          <p14:tracePt t="95528" x="7742238" y="2938463"/>
          <p14:tracePt t="95545" x="7608888" y="2919413"/>
          <p14:tracePt t="95562" x="7500938" y="2919413"/>
          <p14:tracePt t="95578" x="7394575" y="2919413"/>
          <p14:tracePt t="95595" x="7269163" y="2919413"/>
          <p14:tracePt t="95612" x="7161213" y="2919413"/>
          <p14:tracePt t="95628" x="7062788" y="2955925"/>
          <p14:tracePt t="95645" x="6983413" y="2982913"/>
          <p14:tracePt t="95662" x="6867525" y="3044825"/>
          <p14:tracePt t="95678" x="6777038" y="3071813"/>
          <p14:tracePt t="95695" x="6653213" y="3143250"/>
          <p14:tracePt t="95712" x="6545263" y="3205163"/>
          <p14:tracePt t="95728" x="6473825" y="3251200"/>
          <p14:tracePt t="95745" x="6375400" y="3295650"/>
          <p14:tracePt t="95762" x="6313488" y="3348038"/>
          <p14:tracePt t="95778" x="6269038" y="3411538"/>
          <p14:tracePt t="95795" x="6224588" y="3490913"/>
          <p14:tracePt t="95812" x="6170613" y="3589338"/>
          <p14:tracePt t="95828" x="6143625" y="3670300"/>
          <p14:tracePt t="95845" x="6099175" y="3786188"/>
          <p14:tracePt t="95862" x="6081713" y="3830638"/>
          <p14:tracePt t="95878" x="6081713" y="3894138"/>
          <p14:tracePt t="95895" x="6081713" y="3929063"/>
          <p14:tracePt t="95912" x="6081713" y="3973513"/>
          <p14:tracePt t="95928" x="6099175" y="4054475"/>
          <p14:tracePt t="95946" x="6161088" y="4259263"/>
          <p14:tracePt t="95962" x="6205538" y="4375150"/>
          <p14:tracePt t="95979" x="6269038" y="4491038"/>
          <p14:tracePt t="95995" x="6303963" y="4554538"/>
          <p14:tracePt t="96012" x="6340475" y="4616450"/>
          <p14:tracePt t="96028" x="6394450" y="4670425"/>
          <p14:tracePt t="96045" x="6465888" y="4759325"/>
          <p14:tracePt t="96062" x="6537325" y="4867275"/>
          <p14:tracePt t="96078" x="6634163" y="5018088"/>
          <p14:tracePt t="96095" x="6742113" y="5143500"/>
          <p14:tracePt t="96112" x="6858000" y="5232400"/>
          <p14:tracePt t="96128" x="6973888" y="5303838"/>
          <p14:tracePt t="96145" x="7037388" y="5357813"/>
          <p14:tracePt t="96162" x="7054850" y="5367338"/>
          <p14:tracePt t="96179" x="7108825" y="5402263"/>
          <p14:tracePt t="96195" x="7143750" y="5402263"/>
          <p14:tracePt t="96212" x="7215188" y="5402263"/>
          <p14:tracePt t="96228" x="7367588" y="5402263"/>
          <p14:tracePt t="96245" x="7581900" y="5402263"/>
          <p14:tracePt t="96262" x="7796213" y="5402263"/>
          <p14:tracePt t="96279" x="7966075" y="5402263"/>
          <p14:tracePt t="96295" x="8099425" y="5402263"/>
          <p14:tracePt t="96312" x="8205788" y="5402263"/>
          <p14:tracePt t="96328" x="8296275" y="5384800"/>
          <p14:tracePt t="96345" x="8385175" y="5322888"/>
          <p14:tracePt t="96362" x="8466138" y="5180013"/>
          <p14:tracePt t="96379" x="8528050" y="5018088"/>
          <p14:tracePt t="96395" x="8589963" y="4894263"/>
          <p14:tracePt t="96412" x="8634413" y="4776788"/>
          <p14:tracePt t="96428" x="8670925" y="4687888"/>
          <p14:tracePt t="96445" x="8715375" y="4608513"/>
          <p14:tracePt t="96462" x="8732838" y="4500563"/>
          <p14:tracePt t="96479" x="8732838" y="4402138"/>
          <p14:tracePt t="96495" x="8732838" y="4276725"/>
          <p14:tracePt t="96512" x="8732838" y="4170363"/>
          <p14:tracePt t="96528" x="8732838" y="4044950"/>
          <p14:tracePt t="96546" x="8732838" y="3902075"/>
          <p14:tracePt t="96562" x="8715375" y="3803650"/>
          <p14:tracePt t="96578" x="8705850" y="3732213"/>
          <p14:tracePt t="96595" x="8688388" y="3679825"/>
          <p14:tracePt t="96612" x="8634413" y="3633788"/>
          <p14:tracePt t="96629" x="8599488" y="3581400"/>
          <p14:tracePt t="96645" x="8555038" y="3544888"/>
          <p14:tracePt t="96662" x="8474075" y="3517900"/>
          <p14:tracePt t="96678" x="8375650" y="3465513"/>
          <p14:tracePt t="96695" x="8259763" y="3438525"/>
          <p14:tracePt t="96712" x="8116888" y="3375025"/>
          <p14:tracePt t="96729" x="7974013" y="3295650"/>
          <p14:tracePt t="96745" x="7875588" y="3241675"/>
          <p14:tracePt t="96762" x="7751763" y="3214688"/>
          <p14:tracePt t="96778" x="7670800" y="3214688"/>
          <p14:tracePt t="96795" x="7589838" y="3214688"/>
          <p14:tracePt t="96811" x="7483475" y="3214688"/>
          <p14:tracePt t="96829" x="7412038" y="3214688"/>
          <p14:tracePt t="96845" x="7296150" y="3251200"/>
          <p14:tracePt t="96862" x="7232650" y="3259138"/>
          <p14:tracePt t="96878" x="7170738" y="3286125"/>
          <p14:tracePt t="96895" x="7153275" y="3286125"/>
          <p14:tracePt t="96912" x="7108825" y="3295650"/>
          <p14:tracePt t="96929" x="7081838" y="3313113"/>
          <p14:tracePt t="96946" x="7062788" y="3313113"/>
          <p14:tracePt t="96947" x="7037388" y="3330575"/>
          <p14:tracePt t="96962" x="6991350" y="3348038"/>
          <p14:tracePt t="96979" x="6973888" y="3375025"/>
          <p14:tracePt t="96995" x="6911975" y="3394075"/>
          <p14:tracePt t="97012" x="6867525" y="3438525"/>
          <p14:tracePt t="97029" x="6796088" y="3482975"/>
          <p14:tracePt t="97045" x="6777038" y="3509963"/>
          <p14:tracePt t="97061" x="6742113" y="3554413"/>
          <p14:tracePt t="97078" x="6732588" y="3581400"/>
          <p14:tracePt t="97095" x="6697663" y="3633788"/>
          <p14:tracePt t="97112" x="6680200" y="3679825"/>
          <p14:tracePt t="97128" x="6670675" y="3795713"/>
          <p14:tracePt t="97146" x="6608763" y="3929063"/>
          <p14:tracePt t="97162" x="6599238" y="3990975"/>
          <p14:tracePt t="97179" x="6581775" y="4062413"/>
          <p14:tracePt t="97195" x="6581775" y="4116388"/>
          <p14:tracePt t="97212" x="6581775" y="4197350"/>
          <p14:tracePt t="97228" x="6581775" y="4259263"/>
          <p14:tracePt t="97245" x="6581775" y="4367213"/>
          <p14:tracePt t="97262" x="6581775" y="4438650"/>
          <p14:tracePt t="97278" x="6581775" y="4500563"/>
          <p14:tracePt t="97295" x="6589713" y="4518025"/>
          <p14:tracePt t="97312" x="6616700" y="4554538"/>
          <p14:tracePt t="97328" x="6626225" y="4572000"/>
          <p14:tracePt t="97345" x="6680200" y="4643438"/>
          <p14:tracePt t="97362" x="6732588" y="4714875"/>
          <p14:tracePt t="97378" x="6769100" y="4776788"/>
          <p14:tracePt t="97395" x="6804025" y="4822825"/>
          <p14:tracePt t="97412" x="6831013" y="4867275"/>
          <p14:tracePt t="97428" x="6884988" y="4929188"/>
          <p14:tracePt t="97445" x="6919913" y="4956175"/>
          <p14:tracePt t="97462" x="6973888" y="4965700"/>
          <p14:tracePt t="97478" x="7000875" y="4983163"/>
          <p14:tracePt t="97495" x="7054850" y="5010150"/>
          <p14:tracePt t="97512" x="7089775" y="5018088"/>
          <p14:tracePt t="97528" x="7126288" y="5037138"/>
          <p14:tracePt t="97546" x="7170738" y="5072063"/>
          <p14:tracePt t="97562" x="7224713" y="5116513"/>
          <p14:tracePt t="97578" x="7296150" y="5126038"/>
          <p14:tracePt t="97595" x="7385050" y="5143500"/>
          <p14:tracePt t="97612" x="7456488" y="5143500"/>
          <p14:tracePt t="97628" x="7537450" y="5143500"/>
          <p14:tracePt t="97645" x="7608888" y="5143500"/>
          <p14:tracePt t="97662" x="7643813" y="5143500"/>
          <p14:tracePt t="97678" x="7688263" y="5143500"/>
          <p14:tracePt t="97695" x="7705725" y="5133975"/>
          <p14:tracePt t="97712" x="7759700" y="5099050"/>
          <p14:tracePt t="97728" x="7804150" y="5081588"/>
          <p14:tracePt t="97745" x="7858125" y="5037138"/>
          <p14:tracePt t="97763" x="7920038" y="4991100"/>
          <p14:tracePt t="97778" x="8001000" y="4965700"/>
          <p14:tracePt t="97795" x="8054975" y="4929188"/>
          <p14:tracePt t="97812" x="8081963" y="4919663"/>
          <p14:tracePt t="97828" x="8116888" y="4902200"/>
          <p14:tracePt t="97845" x="8134350" y="4867275"/>
          <p14:tracePt t="97862" x="8170863" y="4830763"/>
          <p14:tracePt t="97878" x="8224838" y="4768850"/>
          <p14:tracePt t="97895" x="8277225" y="4714875"/>
          <p14:tracePt t="97912" x="8323263" y="4670425"/>
          <p14:tracePt t="97928" x="8367713" y="4616450"/>
          <p14:tracePt t="97945" x="8420100" y="4545013"/>
          <p14:tracePt t="97962" x="8466138" y="4483100"/>
          <p14:tracePt t="97978" x="8491538" y="4384675"/>
          <p14:tracePt t="97995" x="8501063" y="4303713"/>
          <p14:tracePt t="98012" x="8528050" y="4205288"/>
          <p14:tracePt t="98028" x="8562975" y="4071938"/>
          <p14:tracePt t="98045" x="8572500" y="3902075"/>
          <p14:tracePt t="98061" x="8589963" y="3776663"/>
          <p14:tracePt t="98078" x="8643938" y="3571875"/>
          <p14:tracePt t="98095" x="8643938" y="3490913"/>
          <p14:tracePt t="98111" x="8643938" y="3419475"/>
          <p14:tracePt t="98128" x="8643938" y="3340100"/>
          <p14:tracePt t="98145" x="8643938" y="3241675"/>
          <p14:tracePt t="98162" x="8643938" y="3224213"/>
          <p14:tracePt t="98179" x="8643938" y="3205163"/>
          <p14:tracePt t="98195" x="8643938" y="3197225"/>
          <p14:tracePt t="98211" x="8616950" y="3160713"/>
          <p14:tracePt t="98228" x="8609013" y="3116263"/>
          <p14:tracePt t="98245" x="8555038" y="3062288"/>
          <p14:tracePt t="98261" x="8501063" y="3009900"/>
          <p14:tracePt t="98278" x="8456613" y="2973388"/>
          <p14:tracePt t="98295" x="8394700" y="2946400"/>
          <p14:tracePt t="98312" x="8348663" y="2928938"/>
          <p14:tracePt t="98328" x="8304213" y="2911475"/>
          <p14:tracePt t="98346" x="8205788" y="2901950"/>
          <p14:tracePt t="98362" x="8126413" y="2884488"/>
          <p14:tracePt t="98378" x="8062913" y="2874963"/>
          <p14:tracePt t="98395" x="7956550" y="2857500"/>
          <p14:tracePt t="98411" x="7875588" y="2857500"/>
          <p14:tracePt t="98428" x="7769225" y="2857500"/>
          <p14:tracePt t="98445" x="7697788" y="2857500"/>
          <p14:tracePt t="98462" x="7653338" y="2857500"/>
          <p14:tracePt t="98478" x="7572375" y="2857500"/>
          <p14:tracePt t="98495" x="7500938" y="2857500"/>
          <p14:tracePt t="98512" x="7439025" y="2867025"/>
          <p14:tracePt t="98528" x="7394575" y="2884488"/>
          <p14:tracePt t="98545" x="7251700" y="2928938"/>
          <p14:tracePt t="98562" x="7153275" y="2955925"/>
          <p14:tracePt t="98578" x="7062788" y="3009900"/>
          <p14:tracePt t="98595" x="6965950" y="3036888"/>
          <p14:tracePt t="98612" x="6867525" y="3098800"/>
          <p14:tracePt t="98628" x="6769100" y="3133725"/>
          <p14:tracePt t="98645" x="6670675" y="3205163"/>
          <p14:tracePt t="98662" x="6626225" y="3251200"/>
          <p14:tracePt t="98678" x="6562725" y="3348038"/>
          <p14:tracePt t="98695" x="6510338" y="3429000"/>
          <p14:tracePt t="98712" x="6473825" y="3500438"/>
          <p14:tracePt t="98728" x="6465888" y="3608388"/>
          <p14:tracePt t="98746" x="6411913" y="3724275"/>
          <p14:tracePt t="98762" x="6394450" y="3768725"/>
          <p14:tracePt t="98778" x="6384925" y="3830638"/>
          <p14:tracePt t="98795" x="6375400" y="3867150"/>
          <p14:tracePt t="98812" x="6375400" y="3911600"/>
          <p14:tracePt t="98828" x="6357938" y="3973513"/>
          <p14:tracePt t="98845" x="6357938" y="4037013"/>
          <p14:tracePt t="98861" x="6357938" y="4108450"/>
          <p14:tracePt t="98878" x="6357938" y="4170363"/>
          <p14:tracePt t="98895" x="6357938" y="4214813"/>
          <p14:tracePt t="98911" x="6357938" y="4276725"/>
          <p14:tracePt t="98928" x="6357938" y="4295775"/>
          <p14:tracePt t="98945" x="6375400" y="4357688"/>
          <p14:tracePt t="98962" x="6384925" y="4411663"/>
          <p14:tracePt t="98978" x="6402388" y="4510088"/>
          <p14:tracePt t="98995" x="6438900" y="4572000"/>
          <p14:tracePt t="99012" x="6465888" y="4633913"/>
          <p14:tracePt t="99028" x="6510338" y="4687888"/>
          <p14:tracePt t="99045" x="6554788" y="4732338"/>
          <p14:tracePt t="99062" x="6572250" y="4751388"/>
          <p14:tracePt t="99079" x="6608763" y="4786313"/>
          <p14:tracePt t="99095" x="6653213" y="4795838"/>
          <p14:tracePt t="99112" x="6715125" y="4840288"/>
          <p14:tracePt t="99128" x="6777038" y="4867275"/>
          <p14:tracePt t="99145" x="6823075" y="4884738"/>
          <p14:tracePt t="99162" x="6867525" y="4894263"/>
          <p14:tracePt t="99178" x="6884988" y="4911725"/>
          <p14:tracePt t="99195" x="6911975" y="4919663"/>
          <p14:tracePt t="99211" x="6946900" y="4919663"/>
          <p14:tracePt t="99228" x="6991350" y="4938713"/>
          <p14:tracePt t="99245" x="7037388" y="4938713"/>
          <p14:tracePt t="99261" x="7081838" y="4956175"/>
          <p14:tracePt t="99278" x="7161213" y="4965700"/>
          <p14:tracePt t="99295" x="7242175" y="5010150"/>
          <p14:tracePt t="99311" x="7286625" y="5018088"/>
          <p14:tracePt t="99329" x="7348538" y="5018088"/>
          <p14:tracePt t="99345" x="7446963" y="5018088"/>
          <p14:tracePt t="99362" x="7491413" y="5018088"/>
          <p14:tracePt t="99378" x="7554913" y="4991100"/>
          <p14:tracePt t="99395" x="7634288" y="4938713"/>
          <p14:tracePt t="99412" x="7732713" y="4911725"/>
          <p14:tracePt t="99429" x="7848600" y="4867275"/>
          <p14:tracePt t="99445" x="7983538" y="4803775"/>
          <p14:tracePt t="99462" x="8072438" y="4776788"/>
          <p14:tracePt t="99478" x="8153400" y="4741863"/>
          <p14:tracePt t="99495" x="8205788" y="4714875"/>
          <p14:tracePt t="99512" x="8269288" y="4660900"/>
          <p14:tracePt t="99528" x="8313738" y="4625975"/>
          <p14:tracePt t="99546" x="8412163" y="4518025"/>
          <p14:tracePt t="99562" x="8447088" y="4473575"/>
          <p14:tracePt t="99579" x="8491538" y="4411663"/>
          <p14:tracePt t="99595" x="8545513" y="4357688"/>
          <p14:tracePt t="99612" x="8589963" y="4276725"/>
          <p14:tracePt t="99628" x="8609013" y="4214813"/>
          <p14:tracePt t="99645" x="8634413" y="4160838"/>
          <p14:tracePt t="99662" x="8653463" y="4089400"/>
          <p14:tracePt t="99678" x="8653463" y="3983038"/>
          <p14:tracePt t="99695" x="8653463" y="3919538"/>
          <p14:tracePt t="99712" x="8643938" y="3840163"/>
          <p14:tracePt t="99728" x="8599488" y="3741738"/>
          <p14:tracePt t="99745" x="8501063" y="3571875"/>
          <p14:tracePt t="99762" x="8412163" y="3429000"/>
          <p14:tracePt t="99778" x="8323263" y="3286125"/>
          <p14:tracePt t="99795" x="8251825" y="3187700"/>
          <p14:tracePt t="99811" x="8170863" y="3108325"/>
          <p14:tracePt t="99828" x="8108950" y="3044825"/>
          <p14:tracePt t="99845" x="8054975" y="3017838"/>
          <p14:tracePt t="99862" x="8010525" y="3009900"/>
          <p14:tracePt t="99878" x="7983538" y="2982913"/>
          <p14:tracePt t="99895" x="7939088" y="2973388"/>
          <p14:tracePt t="99912" x="7875588" y="2973388"/>
          <p14:tracePt t="99928" x="7804150" y="2973388"/>
          <p14:tracePt t="99945" x="7626350" y="2973388"/>
          <p14:tracePt t="99962" x="7456488" y="2973388"/>
          <p14:tracePt t="99978" x="7348538" y="2990850"/>
          <p14:tracePt t="99995" x="7180263" y="3054350"/>
          <p14:tracePt t="100011" x="7045325" y="3116263"/>
          <p14:tracePt t="100028" x="6902450" y="3224213"/>
          <p14:tracePt t="100045" x="6732588" y="3348038"/>
          <p14:tracePt t="100062" x="6554788" y="3517900"/>
          <p14:tracePt t="100078" x="6384925" y="3643313"/>
          <p14:tracePt t="100095" x="6242050" y="3732213"/>
          <p14:tracePt t="100112" x="6153150" y="3822700"/>
          <p14:tracePt t="100128" x="6089650" y="3938588"/>
          <p14:tracePt t="100145" x="6062663" y="4071938"/>
          <p14:tracePt t="100162" x="6037263" y="4170363"/>
          <p14:tracePt t="100179" x="6054725" y="4295775"/>
          <p14:tracePt t="100195" x="6116638" y="4438650"/>
          <p14:tracePt t="100211" x="6180138" y="4572000"/>
          <p14:tracePt t="100228" x="6224588" y="4714875"/>
          <p14:tracePt t="100245" x="6303963" y="4830763"/>
          <p14:tracePt t="100262" x="6367463" y="4919663"/>
          <p14:tracePt t="100278" x="6465888" y="5037138"/>
          <p14:tracePt t="100295" x="6589713" y="5133975"/>
          <p14:tracePt t="100312" x="6732588" y="5205413"/>
          <p14:tracePt t="100328" x="6894513" y="5241925"/>
          <p14:tracePt t="100345" x="7089775" y="5295900"/>
          <p14:tracePt t="100362" x="7367588" y="5322888"/>
          <p14:tracePt t="100379" x="7518400" y="5357813"/>
          <p14:tracePt t="100395" x="7616825" y="5367338"/>
          <p14:tracePt t="100411" x="7680325" y="5367338"/>
          <p14:tracePt t="100428" x="7705725" y="5367338"/>
          <p14:tracePt t="100445" x="7715250" y="5367338"/>
          <p14:tracePt t="100462" x="7777163" y="5348288"/>
          <p14:tracePt t="100478" x="7840663" y="5303838"/>
          <p14:tracePt t="100495" x="7912100" y="5232400"/>
          <p14:tracePt t="100512" x="7956550" y="5197475"/>
          <p14:tracePt t="100528" x="8037513" y="5126038"/>
          <p14:tracePt t="100545" x="8134350" y="5037138"/>
          <p14:tracePt t="100562" x="8188325" y="4956175"/>
          <p14:tracePt t="100578" x="8224838" y="4894263"/>
          <p14:tracePt t="100595" x="8242300" y="4813300"/>
          <p14:tracePt t="100611" x="8251825" y="4705350"/>
          <p14:tracePt t="100628" x="8269288" y="4537075"/>
          <p14:tracePt t="100645" x="8269288" y="4367213"/>
          <p14:tracePt t="100661" x="8269288" y="4241800"/>
          <p14:tracePt t="100678" x="8269288" y="4170363"/>
          <p14:tracePt t="100695" x="8259763" y="4098925"/>
          <p14:tracePt t="100712" x="8242300" y="4054475"/>
          <p14:tracePt t="100728" x="8224838" y="4037013"/>
          <p14:tracePt t="100817" x="8224838" y="4027488"/>
          <p14:tracePt t="100825" x="8224838" y="4017963"/>
          <p14:tracePt t="100833" x="8224838" y="4010025"/>
          <p14:tracePt t="100845" x="8224838" y="3983038"/>
          <p14:tracePt t="100861" x="8224838" y="3973513"/>
          <p14:tracePt t="100878" x="8224838" y="3965575"/>
          <p14:tracePt t="100895" x="8251825" y="3965575"/>
          <p14:tracePt t="100911" x="8269288" y="3956050"/>
          <p14:tracePt t="100928" x="8323263" y="3929063"/>
          <p14:tracePt t="100962" x="8348663" y="3894138"/>
          <p14:tracePt t="100995" x="8367713" y="3875088"/>
          <p14:tracePt t="101011" x="8402638" y="3875088"/>
          <p14:tracePt t="101028" x="8429625" y="3848100"/>
          <p14:tracePt t="101045" x="8439150" y="3776663"/>
          <p14:tracePt t="101061" x="8456613" y="3536950"/>
          <p14:tracePt t="101078" x="8491538" y="3340100"/>
          <p14:tracePt t="101095" x="8528050" y="3089275"/>
          <p14:tracePt t="101111" x="8528050" y="2919413"/>
          <p14:tracePt t="101128" x="8528050" y="2705100"/>
          <p14:tracePt t="101145" x="8528050" y="2482850"/>
          <p14:tracePt t="101162" x="8474075" y="2143125"/>
          <p14:tracePt t="101178" x="8429625" y="1965325"/>
          <p14:tracePt t="101195" x="8340725" y="1839913"/>
          <p14:tracePt t="101211" x="8224838" y="1704975"/>
          <p14:tracePt t="101228" x="8161338" y="1660525"/>
          <p14:tracePt t="101245" x="8108950" y="1608138"/>
          <p14:tracePt t="101261" x="8045450" y="1554163"/>
          <p14:tracePt t="101278" x="8037513" y="1544638"/>
          <p14:tracePt t="101311" x="8018463" y="1544638"/>
          <p14:tracePt t="101329" x="8001000" y="1544638"/>
          <p14:tracePt t="101345" x="7966075" y="1544638"/>
          <p14:tracePt t="101362" x="7875588" y="1544638"/>
          <p14:tracePt t="101379" x="7804150" y="1544638"/>
          <p14:tracePt t="101395" x="7705725" y="1571625"/>
          <p14:tracePt t="101411" x="7626350" y="1643063"/>
          <p14:tracePt t="101428" x="7545388" y="1714500"/>
          <p14:tracePt t="101445" x="7456488" y="1776413"/>
          <p14:tracePt t="101462" x="7358063" y="1847850"/>
          <p14:tracePt t="101478" x="7277100" y="1919288"/>
          <p14:tracePt t="101495" x="7170738" y="2027238"/>
          <p14:tracePt t="101512" x="7027863" y="2108200"/>
          <p14:tracePt t="101528" x="6946900" y="2170113"/>
          <p14:tracePt t="101545" x="6813550" y="2214563"/>
          <p14:tracePt t="101562" x="6769100" y="2214563"/>
          <p14:tracePt t="101578" x="6742113" y="2224088"/>
          <p14:tracePt t="101625" x="6732588" y="2232025"/>
          <p14:tracePt t="101633" x="6732588" y="2259013"/>
          <p14:tracePt t="101645" x="6732588" y="2268538"/>
          <p14:tracePt t="101661" x="6697663" y="2347913"/>
          <p14:tracePt t="101678" x="6680200" y="2393950"/>
          <p14:tracePt t="101695" x="6680200" y="2455863"/>
          <p14:tracePt t="101711" x="6680200" y="2500313"/>
          <p14:tracePt t="101728" x="6680200" y="2527300"/>
          <p14:tracePt t="101745" x="6680200" y="2571750"/>
          <p14:tracePt t="101762" x="6705600" y="2633663"/>
          <p14:tracePt t="101778" x="6759575" y="2660650"/>
          <p14:tracePt t="101795" x="6823075" y="2697163"/>
          <p14:tracePt t="101811" x="6902450" y="2724150"/>
          <p14:tracePt t="101828" x="7010400" y="2768600"/>
          <p14:tracePt t="101845" x="7089775" y="2786063"/>
          <p14:tracePt t="101861" x="7170738" y="2813050"/>
          <p14:tracePt t="101878" x="7232650" y="2830513"/>
          <p14:tracePt t="101895" x="7286625" y="2840038"/>
          <p14:tracePt t="101911" x="7348538" y="2840038"/>
          <p14:tracePt t="101928" x="7394575" y="2840038"/>
          <p14:tracePt t="101945" x="7510463" y="2840038"/>
          <p14:tracePt t="101962" x="7599363" y="2840038"/>
          <p14:tracePt t="101978" x="7670800" y="2840038"/>
          <p14:tracePt t="101995" x="7777163" y="2840038"/>
          <p14:tracePt t="102011" x="7858125" y="2840038"/>
          <p14:tracePt t="102028" x="7929563" y="2840038"/>
          <p14:tracePt t="102045" x="7991475" y="2840038"/>
          <p14:tracePt t="102061" x="8054975" y="2840038"/>
          <p14:tracePt t="102078" x="8099425" y="2840038"/>
          <p14:tracePt t="102095" x="8134350" y="2822575"/>
          <p14:tracePt t="102112" x="8161338" y="2803525"/>
          <p14:tracePt t="102128" x="8215313" y="2768600"/>
          <p14:tracePt t="102145" x="8259763" y="2714625"/>
          <p14:tracePt t="102162" x="8277225" y="2705100"/>
          <p14:tracePt t="102178" x="8296275" y="2697163"/>
          <p14:tracePt t="102195" x="8313738" y="2670175"/>
          <p14:tracePt t="102211" x="8323263" y="2660650"/>
          <p14:tracePt t="102228" x="8323263" y="2652713"/>
          <p14:tracePt t="102245" x="8323263" y="2625725"/>
          <p14:tracePt t="102261" x="8323263" y="2608263"/>
          <p14:tracePt t="102278" x="8323263" y="2562225"/>
          <p14:tracePt t="102295" x="8323263" y="2536825"/>
          <p14:tracePt t="102311" x="8323263" y="2490788"/>
          <p14:tracePt t="102328" x="8323263" y="2446338"/>
          <p14:tracePt t="102345" x="8296275" y="2393950"/>
          <p14:tracePt t="102362" x="8232775" y="2322513"/>
          <p14:tracePt t="102378" x="8197850" y="2295525"/>
          <p14:tracePt t="102395" x="8134350" y="2251075"/>
          <p14:tracePt t="102412" x="8126413" y="2241550"/>
          <p14:tracePt t="102428" x="8072438" y="2205038"/>
          <p14:tracePt t="102445" x="8027988" y="2187575"/>
          <p14:tracePt t="102462" x="7991475" y="2179638"/>
          <p14:tracePt t="102478" x="7902575" y="2143125"/>
          <p14:tracePt t="102495" x="7831138" y="2143125"/>
          <p14:tracePt t="102511" x="7751763" y="2143125"/>
          <p14:tracePt t="102528" x="7680325" y="2125663"/>
          <p14:tracePt t="102545" x="7581900" y="2125663"/>
          <p14:tracePt t="102562" x="7554913" y="2125663"/>
          <p14:tracePt t="102578" x="7537450" y="2125663"/>
          <p14:tracePt t="102595" x="7510463" y="2125663"/>
          <p14:tracePt t="102611" x="7483475" y="2125663"/>
          <p14:tracePt t="102628" x="7473950" y="2125663"/>
          <p14:tracePt t="102645" x="7446963" y="2125663"/>
          <p14:tracePt t="102661" x="7402513" y="2152650"/>
          <p14:tracePt t="102678" x="7367588" y="2187575"/>
          <p14:tracePt t="102695" x="7331075" y="2224088"/>
          <p14:tracePt t="102711" x="7296150" y="2268538"/>
          <p14:tracePt t="102728" x="7286625" y="2295525"/>
          <p14:tracePt t="102745" x="7269163" y="2357438"/>
          <p14:tracePt t="102762" x="7224713" y="2438400"/>
          <p14:tracePt t="102778" x="7197725" y="2509838"/>
          <p14:tracePt t="102795" x="7197725" y="2544763"/>
          <p14:tracePt t="102811" x="7180263" y="2598738"/>
          <p14:tracePt t="102828" x="7170738" y="2616200"/>
          <p14:tracePt t="102845" x="7170738" y="2652713"/>
          <p14:tracePt t="102861" x="7170738" y="2679700"/>
          <p14:tracePt t="102878" x="7170738" y="2714625"/>
          <p14:tracePt t="102895" x="7180263" y="2741613"/>
          <p14:tracePt t="102928" x="7197725" y="2768600"/>
          <p14:tracePt t="102946" x="7205663" y="2776538"/>
          <p14:tracePt t="102962" x="7242175" y="2813050"/>
          <p14:tracePt t="102978" x="7296150" y="2840038"/>
          <p14:tracePt t="102995" x="7331075" y="2847975"/>
          <p14:tracePt t="103011" x="7394575" y="2857500"/>
          <p14:tracePt t="103028" x="7456488" y="2874963"/>
          <p14:tracePt t="103045" x="7545388" y="2874963"/>
          <p14:tracePt t="103061" x="7626350" y="2901950"/>
          <p14:tracePt t="103078" x="7732713" y="2911475"/>
          <p14:tracePt t="103095" x="7813675" y="2911475"/>
          <p14:tracePt t="103111" x="7867650" y="2911475"/>
          <p14:tracePt t="103128" x="7939088" y="2911475"/>
          <p14:tracePt t="103145" x="7974013" y="2911475"/>
          <p14:tracePt t="103162" x="8001000" y="2911475"/>
          <p14:tracePt t="103179" x="8018463" y="2911475"/>
          <p14:tracePt t="103195" x="8027988" y="2911475"/>
          <p14:tracePt t="103212" x="8072438" y="2911475"/>
          <p14:tracePt t="103228" x="8108950" y="2874963"/>
          <p14:tracePt t="103245" x="8143875" y="2830513"/>
          <p14:tracePt t="103262" x="8170863" y="2795588"/>
          <p14:tracePt t="103278" x="8180388" y="2751138"/>
          <p14:tracePt t="103295" x="8180388" y="2714625"/>
          <p14:tracePt t="103311" x="8180388" y="2687638"/>
          <p14:tracePt t="103328" x="8180388" y="2625725"/>
          <p14:tracePt t="103345" x="8180388" y="2598738"/>
          <p14:tracePt t="103362" x="8180388" y="2517775"/>
          <p14:tracePt t="103379" x="8180388" y="2500313"/>
          <p14:tracePt t="103395" x="8180388" y="2465388"/>
          <p14:tracePt t="103411" x="8180388" y="2428875"/>
          <p14:tracePt t="103428" x="8180388" y="2401888"/>
          <p14:tracePt t="103445" x="8143875" y="2366963"/>
          <p14:tracePt t="103462" x="8134350" y="2339975"/>
          <p14:tracePt t="103478" x="8081963" y="2286000"/>
          <p14:tracePt t="103495" x="8054975" y="2259013"/>
          <p14:tracePt t="103511" x="8010525" y="2251075"/>
          <p14:tracePt t="103528" x="7947025" y="2224088"/>
          <p14:tracePt t="103546" x="7867650" y="2224088"/>
          <p14:tracePt t="103562" x="7804150" y="2224088"/>
          <p14:tracePt t="103579" x="7777163" y="2224088"/>
          <p14:tracePt t="103595" x="7759700" y="2241550"/>
          <p14:tracePt t="103611" x="7732713" y="2259013"/>
          <p14:tracePt t="103953" x="7705725" y="2276475"/>
          <p14:tracePt t="103961" x="7697788" y="2295525"/>
          <p14:tracePt t="103969" x="7661275" y="2339975"/>
          <p14:tracePt t="103979" x="7661275" y="2366963"/>
          <p14:tracePt t="103995" x="7661275" y="2473325"/>
          <p14:tracePt t="104011" x="7661275" y="2581275"/>
          <p14:tracePt t="104028" x="7670800" y="2679700"/>
          <p14:tracePt t="104045" x="7670800" y="2751138"/>
          <p14:tracePt t="104061" x="7670800" y="2776538"/>
          <p14:tracePt t="104145" x="7661275" y="2714625"/>
          <p14:tracePt t="104153" x="7653338" y="2670175"/>
          <p14:tracePt t="104162" x="7599363" y="2571750"/>
          <p14:tracePt t="104179" x="7473950" y="2411413"/>
          <p14:tracePt t="104195" x="7232650" y="2214563"/>
          <p14:tracePt t="104211" x="6858000" y="1973263"/>
          <p14:tracePt t="104228" x="6456363" y="1731963"/>
          <p14:tracePt t="104244" x="6037263" y="1571625"/>
          <p14:tracePt t="104261" x="5670550" y="1438275"/>
          <p14:tracePt t="104278" x="5367338" y="1330325"/>
          <p14:tracePt t="104294" x="5232400" y="1295400"/>
          <p14:tracePt t="104311" x="5197475" y="1268413"/>
          <p14:tracePt t="104328" x="5187950" y="1268413"/>
          <p14:tracePt t="104344" x="5180013" y="1258888"/>
          <p14:tracePt t="104379" x="5170488" y="1250950"/>
          <p14:tracePt t="104395" x="5143500" y="1241425"/>
          <p14:tracePt t="104411" x="5099050" y="1214438"/>
          <p14:tracePt t="104428" x="5062538" y="1187450"/>
          <p14:tracePt t="104445" x="5054600" y="1179513"/>
          <p14:tracePt t="104462" x="5027613" y="1152525"/>
          <p14:tracePt t="104478" x="5000625" y="1116013"/>
          <p14:tracePt t="104495" x="4973638" y="1054100"/>
          <p14:tracePt t="104511" x="4929188" y="955675"/>
          <p14:tracePt t="104528" x="4902200" y="847725"/>
          <p14:tracePt t="104545" x="4867275" y="750888"/>
          <p14:tracePt t="104562" x="4840288" y="615950"/>
          <p14:tracePt t="104578" x="4813300" y="536575"/>
          <p14:tracePt t="104657" x="4813300" y="517525"/>
          <p14:tracePt t="104681" x="4803775" y="500063"/>
          <p14:tracePt t="104689" x="4803775" y="490538"/>
          <p14:tracePt t="104705" x="4803775" y="482600"/>
          <p14:tracePt t="104713" x="4803775" y="465138"/>
          <p14:tracePt t="104729" x="4803775" y="455613"/>
          <p14:tracePt t="104873" x="4795838" y="438150"/>
          <p14:tracePt t="104929" x="4795838" y="446088"/>
          <p14:tracePt t="104937" x="4795838" y="465138"/>
          <p14:tracePt t="104946" x="4795838" y="490538"/>
          <p14:tracePt t="104962" x="4795838" y="500063"/>
          <p14:tracePt t="104978" x="4795838" y="544513"/>
          <p14:tracePt t="104995" x="4795838" y="554038"/>
          <p14:tracePt t="105011" x="4795838" y="561975"/>
          <p14:tracePt t="105045" x="4795838" y="571500"/>
          <p14:tracePt t="105065" x="4795838" y="598488"/>
          <p14:tracePt t="105081" x="4795838" y="608013"/>
          <p14:tracePt t="105097" x="4795838" y="615950"/>
          <p14:tracePt t="105137" x="4795838" y="625475"/>
          <p14:tracePt t="105145" x="4795838" y="642938"/>
          <p14:tracePt t="105153" x="4795838" y="660400"/>
          <p14:tracePt t="105162" x="4795838" y="669925"/>
          <p14:tracePt t="105178" x="4795838" y="679450"/>
          <p14:tracePt t="105195" x="4795838" y="696913"/>
          <p14:tracePt t="105211" x="4795838" y="704850"/>
          <p14:tracePt t="105228" x="4795838" y="731838"/>
          <p14:tracePt t="105245" x="4795838" y="758825"/>
          <p14:tracePt t="105261" x="4795838" y="776288"/>
          <p14:tracePt t="105278" x="4795838" y="803275"/>
          <p14:tracePt t="105294" x="4795838" y="812800"/>
          <p14:tracePt t="105585" x="4795838" y="839788"/>
          <p14:tracePt t="105594" x="4795838" y="857250"/>
          <p14:tracePt t="105601" x="4795838" y="866775"/>
          <p14:tracePt t="105611" x="4795838" y="884238"/>
          <p14:tracePt t="105628" x="4795838" y="911225"/>
          <p14:tracePt t="105645" x="4795838" y="928688"/>
          <p14:tracePt t="105661" x="4795838" y="946150"/>
          <p14:tracePt t="105678" x="4795838" y="965200"/>
          <p14:tracePt t="105801" x="4795838" y="973138"/>
          <p14:tracePt t="105809" x="4795838" y="982663"/>
          <p14:tracePt t="105833" x="4795838" y="990600"/>
          <p14:tracePt t="105849" x="4795838" y="1017588"/>
          <p14:tracePt t="105857" x="4795838" y="1027113"/>
          <p14:tracePt t="105865" x="4795838" y="1036638"/>
          <p14:tracePt t="105881" x="4795838" y="1044575"/>
          <p14:tracePt t="105895" x="4795838" y="1071563"/>
          <p14:tracePt t="105911" x="4795838" y="1081088"/>
          <p14:tracePt t="105928" x="4795838" y="1089025"/>
          <p14:tracePt t="106426" x="4795838" y="1098550"/>
          <p14:tracePt t="106433" x="4813300" y="1098550"/>
          <p14:tracePt t="106444" x="4840288" y="1125538"/>
          <p14:tracePt t="106461" x="4911725" y="1204913"/>
          <p14:tracePt t="106478" x="5037138" y="1295400"/>
          <p14:tracePt t="106495" x="5116513" y="1401763"/>
          <p14:tracePt t="106511" x="5241925" y="1473200"/>
          <p14:tracePt t="106528" x="5348288" y="1562100"/>
          <p14:tracePt t="106545" x="5419725" y="1670050"/>
          <p14:tracePt t="106562" x="5554663" y="1830388"/>
          <p14:tracePt t="106578" x="5616575" y="1965325"/>
          <p14:tracePt t="106594" x="5661025" y="2108200"/>
          <p14:tracePt t="106611" x="5751513" y="2357438"/>
          <p14:tracePt t="106628" x="5803900" y="2625725"/>
          <p14:tracePt t="106645" x="5848350" y="2946400"/>
          <p14:tracePt t="106661" x="5902325" y="3303588"/>
          <p14:tracePt t="106678" x="5938838" y="3616325"/>
          <p14:tracePt t="106695" x="5991225" y="3867150"/>
          <p14:tracePt t="106729" x="5991225" y="3894138"/>
          <p14:tracePt t="106745" x="5956300" y="3714750"/>
          <p14:tracePt t="106961" x="5965825" y="3714750"/>
          <p14:tracePt t="107017" x="5973763" y="3714750"/>
          <p14:tracePt t="107041" x="5983288" y="3714750"/>
          <p14:tracePt t="107049" x="6000750" y="3714750"/>
          <p14:tracePt t="107061" x="6010275" y="3714750"/>
          <p14:tracePt t="107078" x="6018213" y="3724275"/>
          <p14:tracePt t="107094" x="6027738" y="3751263"/>
          <p14:tracePt t="107113" x="6027738" y="3759200"/>
          <p14:tracePt t="107128" x="6037263" y="3768725"/>
          <p14:tracePt t="107145" x="6037263" y="3776663"/>
          <p14:tracePt t="107265" x="6045200" y="3786188"/>
          <p14:tracePt t="107281" x="6072188" y="3813175"/>
          <p14:tracePt t="107313" x="6081713" y="3848100"/>
          <p14:tracePt t="107345" x="6099175" y="3857625"/>
          <p14:tracePt t="107362" x="6099175" y="3867150"/>
          <p14:tracePt t="107369" x="6108700" y="3894138"/>
          <p14:tracePt t="107379" x="6116638" y="3919538"/>
          <p14:tracePt t="107395" x="6126163" y="3929063"/>
          <p14:tracePt t="107426" x="6134100" y="3938588"/>
          <p14:tracePt t="107617" x="6134100" y="3946525"/>
          <p14:tracePt t="107625" x="6134100" y="3956050"/>
          <p14:tracePt t="107657" x="6134100" y="3965575"/>
          <p14:tracePt t="107673" x="6153150" y="3973513"/>
          <p14:tracePt t="107697" x="6153150" y="4000500"/>
          <p14:tracePt t="107705" x="6153150" y="4010025"/>
          <p14:tracePt t="107721" x="6161088" y="4017963"/>
          <p14:tracePt t="107937" x="6161088" y="4027488"/>
          <p14:tracePt t="107961" x="6161088" y="4054475"/>
          <p14:tracePt t="108017" x="6161088" y="4062413"/>
          <p14:tracePt t="108041" x="6161088" y="4071938"/>
          <p14:tracePt t="108057" x="6161088" y="4081463"/>
          <p14:tracePt t="108073" x="6161088" y="4098925"/>
          <p14:tracePt t="108089" x="6161088" y="4116388"/>
          <p14:tracePt t="108097" x="6161088" y="4125913"/>
          <p14:tracePt t="108121" x="6161088" y="4133850"/>
          <p14:tracePt t="108137" x="6161088" y="4152900"/>
          <p14:tracePt t="108153" x="6161088" y="4160838"/>
          <p14:tracePt t="108178" x="6161088" y="4179888"/>
          <p14:tracePt t="108201" x="6161088" y="4187825"/>
          <p14:tracePt t="108217" x="6161088" y="4205288"/>
          <p14:tracePt t="108233" x="6161088" y="4214813"/>
          <p14:tracePt t="108241" x="6161088" y="4224338"/>
          <p14:tracePt t="108258" x="6161088" y="4241800"/>
          <p14:tracePt t="108265" x="6161088" y="4268788"/>
          <p14:tracePt t="108281" x="6161088" y="4286250"/>
          <p14:tracePt t="108294" x="6161088" y="4313238"/>
          <p14:tracePt t="108311" x="6161088" y="4348163"/>
          <p14:tracePt t="108328" x="6161088" y="4384675"/>
          <p14:tracePt t="108345" x="6134100" y="4411663"/>
          <p14:tracePt t="108362" x="6134100" y="4446588"/>
          <p14:tracePt t="108379" x="6126163" y="4473575"/>
          <p14:tracePt t="108395" x="6126163" y="4483100"/>
          <p14:tracePt t="108411" x="6116638" y="4510088"/>
          <p14:tracePt t="108428" x="6108700" y="4527550"/>
          <p14:tracePt t="108444" x="6081713" y="4562475"/>
          <p14:tracePt t="108461" x="6072188" y="4572000"/>
          <p14:tracePt t="108478" x="6054725" y="4598988"/>
          <p14:tracePt t="108495" x="6054725" y="4616450"/>
          <p14:tracePt t="108511" x="6027738" y="4633913"/>
          <p14:tracePt t="108528" x="6018213" y="4643438"/>
          <p14:tracePt t="108561" x="6010275" y="4652963"/>
          <p14:tracePt t="108594" x="6000750" y="4670425"/>
          <p14:tracePt t="108626" x="5991225" y="4679950"/>
          <p14:tracePt t="108657" x="5983288" y="4679950"/>
          <p14:tracePt t="108673" x="5956300" y="4697413"/>
          <p14:tracePt t="108721" x="5938838" y="4697413"/>
          <p14:tracePt t="108729" x="5919788" y="4705350"/>
          <p14:tracePt t="108745" x="5911850" y="4705350"/>
          <p14:tracePt t="108753" x="5902325" y="4705350"/>
          <p14:tracePt t="108762" x="5894388" y="4714875"/>
          <p14:tracePt t="108778" x="5857875" y="4732338"/>
          <p14:tracePt t="108794" x="5840413" y="4751388"/>
          <p14:tracePt t="108811" x="5822950" y="4759325"/>
          <p14:tracePt t="108828" x="5795963" y="4759325"/>
          <p14:tracePt t="108844" x="5751513" y="4776788"/>
          <p14:tracePt t="108861" x="5705475" y="4776788"/>
          <p14:tracePt t="108878" x="5634038" y="4776788"/>
          <p14:tracePt t="108894" x="5589588" y="4776788"/>
          <p14:tracePt t="108911" x="5527675" y="4776788"/>
          <p14:tracePt t="108928" x="5510213" y="4776788"/>
          <p14:tracePt t="108945" x="5473700" y="4776788"/>
          <p14:tracePt t="108946" x="5465763" y="4776788"/>
          <p14:tracePt t="108962" x="5446713" y="4759325"/>
          <p14:tracePt t="108978" x="5429250" y="4759325"/>
          <p14:tracePt t="108995" x="5402263" y="4759325"/>
          <p14:tracePt t="109011" x="5375275" y="4759325"/>
          <p14:tracePt t="109028" x="5357813" y="4751388"/>
          <p14:tracePt t="109044" x="5348288" y="4751388"/>
          <p14:tracePt t="109061" x="5330825" y="4751388"/>
          <p14:tracePt t="109078" x="5322888" y="4751388"/>
          <p14:tracePt t="109094" x="5303838" y="4751388"/>
          <p14:tracePt t="109111" x="5286375" y="4751388"/>
          <p14:tracePt t="109128" x="5259388" y="4751388"/>
          <p14:tracePt t="109145" x="5232400" y="4751388"/>
          <p14:tracePt t="109161" x="5224463" y="4751388"/>
          <p14:tracePt t="109201" x="5214938" y="4751388"/>
          <p14:tracePt t="109233" x="5197475" y="4751388"/>
          <p14:tracePt t="109242" x="5170488" y="4751388"/>
          <p14:tracePt t="109249" x="5153025" y="4751388"/>
          <p14:tracePt t="109261" x="5126038" y="4751388"/>
          <p14:tracePt t="109278" x="5072063" y="4741863"/>
          <p14:tracePt t="109294" x="4991100" y="4697413"/>
          <p14:tracePt t="109311" x="4956175" y="4670425"/>
          <p14:tracePt t="109328" x="4894263" y="4660900"/>
          <p14:tracePt t="109344" x="4857750" y="4633913"/>
          <p14:tracePt t="109362" x="4830763" y="4625975"/>
          <p14:tracePt t="109378" x="4822825" y="4625975"/>
          <p14:tracePt t="109394" x="4795838" y="4625975"/>
          <p14:tracePt t="109411" x="4751388" y="4625975"/>
          <p14:tracePt t="109428" x="4741863" y="4625975"/>
          <p14:tracePt t="109444" x="4705350" y="4625975"/>
          <p14:tracePt t="109461" x="4687888" y="4625975"/>
          <p14:tracePt t="109478" x="4643438" y="4625975"/>
          <p14:tracePt t="109494" x="4616450" y="4625975"/>
          <p14:tracePt t="109511" x="4589463" y="4625975"/>
          <p14:tracePt t="109528" x="4510088" y="4625975"/>
          <p14:tracePt t="109545" x="4438650" y="4625975"/>
          <p14:tracePt t="109561" x="4303713" y="4598988"/>
          <p14:tracePt t="109578" x="4241800" y="4572000"/>
          <p14:tracePt t="109595" x="4187825" y="4562475"/>
          <p14:tracePt t="109611" x="4160838" y="4545013"/>
          <p14:tracePt t="109628" x="4143375" y="4537075"/>
          <p14:tracePt t="109645" x="4133850" y="4537075"/>
          <p14:tracePt t="109661" x="4125913" y="4537075"/>
          <p14:tracePt t="109678" x="4108450" y="4518025"/>
          <p14:tracePt t="109694" x="4071938" y="4518025"/>
          <p14:tracePt t="109711" x="4037013" y="4500563"/>
          <p14:tracePt t="109728" x="4027488" y="4500563"/>
          <p14:tracePt t="109745" x="3983038" y="4500563"/>
          <p14:tracePt t="109761" x="3919538" y="4491038"/>
          <p14:tracePt t="109778" x="3803650" y="4473575"/>
          <p14:tracePt t="109794" x="3697288" y="4473575"/>
          <p14:tracePt t="109811" x="3473450" y="4473575"/>
          <p14:tracePt t="109828" x="3303588" y="4446588"/>
          <p14:tracePt t="109844" x="3081338" y="4446588"/>
          <p14:tracePt t="109861" x="2928938" y="4429125"/>
          <p14:tracePt t="109878" x="2786063" y="4429125"/>
          <p14:tracePt t="109895" x="2616200" y="4429125"/>
          <p14:tracePt t="109911" x="2446338" y="4429125"/>
          <p14:tracePt t="109928" x="2339975" y="4429125"/>
          <p14:tracePt t="109944" x="2259013" y="4411663"/>
          <p14:tracePt t="109961" x="2214563" y="4402138"/>
          <p14:tracePt t="109978" x="2205038" y="4402138"/>
          <p14:tracePt t="110049" x="2187575" y="4402138"/>
          <p14:tracePt t="110057" x="2179638" y="4402138"/>
          <p14:tracePt t="110105" x="2160588" y="4402138"/>
          <p14:tracePt t="110465" x="2152650" y="4394200"/>
          <p14:tracePt t="110473" x="2143125" y="4384675"/>
          <p14:tracePt t="110513" x="2125663" y="4384675"/>
          <p14:tracePt t="110521" x="2108200" y="4375150"/>
          <p14:tracePt t="110537" x="2098675" y="4375150"/>
          <p14:tracePt t="110546" x="2089150" y="4375150"/>
          <p14:tracePt t="110561" x="2062163" y="4357688"/>
          <p14:tracePt t="110578" x="2017713" y="4348163"/>
          <p14:tracePt t="110594" x="1965325" y="4322763"/>
          <p14:tracePt t="110611" x="1928813" y="4313238"/>
          <p14:tracePt t="110644" x="1919288" y="4313238"/>
          <p14:tracePt t="110913" x="1938338" y="4313238"/>
          <p14:tracePt t="110937" x="1955800" y="4313238"/>
          <p14:tracePt t="110945" x="1965325" y="4313238"/>
          <p14:tracePt t="110962" x="1973263" y="4313238"/>
          <p14:tracePt t="110969" x="1982788" y="4313238"/>
          <p14:tracePt t="111049" x="2009775" y="4313238"/>
          <p14:tracePt t="111065" x="2017713" y="4303713"/>
          <p14:tracePt t="111073" x="2027238" y="4303713"/>
          <p14:tracePt t="111081" x="2071688" y="4286250"/>
          <p14:tracePt t="111094" x="2089150" y="4286250"/>
          <p14:tracePt t="111111" x="2187575" y="4259263"/>
          <p14:tracePt t="111128" x="2276475" y="4259263"/>
          <p14:tracePt t="111145" x="2393950" y="4251325"/>
          <p14:tracePt t="111161" x="2465388" y="4251325"/>
          <p14:tracePt t="111178" x="2490788" y="4251325"/>
          <p14:tracePt t="111194" x="2509838" y="4251325"/>
          <p14:tracePt t="111228" x="2544763" y="4251325"/>
          <p14:tracePt t="111244" x="2598738" y="4251325"/>
          <p14:tracePt t="111261" x="2705100" y="4251325"/>
          <p14:tracePt t="111278" x="2847975" y="4251325"/>
          <p14:tracePt t="111294" x="3044825" y="4251325"/>
          <p14:tracePt t="111311" x="3197225" y="4251325"/>
          <p14:tracePt t="111328" x="3251200" y="4251325"/>
          <p14:tracePt t="111344" x="3276600" y="4251325"/>
          <p14:tracePt t="111402" x="3286125" y="4251325"/>
          <p14:tracePt t="111410" x="3313113" y="4232275"/>
          <p14:tracePt t="111417" x="3330575" y="4232275"/>
          <p14:tracePt t="111427" x="3357563" y="4232275"/>
          <p14:tracePt t="111444" x="3419475" y="4232275"/>
          <p14:tracePt t="111461" x="3473450" y="4224338"/>
          <p14:tracePt t="111478" x="3509963" y="4224338"/>
          <p14:tracePt t="111494" x="3544888" y="4224338"/>
          <p14:tracePt t="111511" x="3571875" y="4224338"/>
          <p14:tracePt t="111528" x="3598863" y="4224338"/>
          <p14:tracePt t="111544" x="3616325" y="4224338"/>
          <p14:tracePt t="111562" x="3633788" y="4224338"/>
          <p14:tracePt t="111578" x="3670300" y="4224338"/>
          <p14:tracePt t="111594" x="3679825" y="4224338"/>
          <p14:tracePt t="111611" x="3705225" y="4214813"/>
          <p14:tracePt t="111628" x="3724275" y="4205288"/>
          <p14:tracePt t="111645" x="3759200" y="4205288"/>
          <p14:tracePt t="111661" x="3803650" y="4205288"/>
          <p14:tracePt t="111678" x="3867150" y="4205288"/>
          <p14:tracePt t="111694" x="3919538" y="4205288"/>
          <p14:tracePt t="111711" x="3973513" y="4205288"/>
          <p14:tracePt t="111727" x="4017963" y="4205288"/>
          <p14:tracePt t="111744" x="4037013" y="4197350"/>
          <p14:tracePt t="111761" x="4071938" y="4197350"/>
          <p14:tracePt t="111778" x="4089400" y="4197350"/>
          <p14:tracePt t="111873" x="4098925" y="4197350"/>
          <p14:tracePt t="111897" x="4125913" y="4197350"/>
          <p14:tracePt t="112722" x="4133850" y="4197350"/>
          <p14:tracePt t="112729" x="4143375" y="4197350"/>
          <p14:tracePt t="112745" x="4152900" y="4197350"/>
          <p14:tracePt t="112753" x="4179888" y="4197350"/>
          <p14:tracePt t="112762" x="4187825" y="4197350"/>
          <p14:tracePt t="112778" x="4197350" y="4197350"/>
          <p14:tracePt t="112794" x="4232275" y="4197350"/>
          <p14:tracePt t="112811" x="4259263" y="4197350"/>
          <p14:tracePt t="112828" x="4286250" y="4197350"/>
          <p14:tracePt t="112844" x="4330700" y="4197350"/>
          <p14:tracePt t="112861" x="4375150" y="4197350"/>
          <p14:tracePt t="112878" x="4429125" y="4197350"/>
          <p14:tracePt t="112894" x="4483100" y="4197350"/>
          <p14:tracePt t="112911" x="4518025" y="4197350"/>
          <p14:tracePt t="112928" x="4527550" y="4197350"/>
          <p14:tracePt t="112969" x="4537075" y="4197350"/>
          <p14:tracePt t="113105" x="4562475" y="4197350"/>
          <p14:tracePt t="113113" x="4572000" y="4197350"/>
          <p14:tracePt t="113129" x="4589463" y="4197350"/>
          <p14:tracePt t="113137" x="4616450" y="4197350"/>
          <p14:tracePt t="113146" x="4670425" y="4197350"/>
          <p14:tracePt t="113162" x="4776788" y="4197350"/>
          <p14:tracePt t="113178" x="4919663" y="4197350"/>
          <p14:tracePt t="113194" x="5045075" y="4197350"/>
          <p14:tracePt t="113211" x="5133975" y="4179888"/>
          <p14:tracePt t="113228" x="5197475" y="4179888"/>
          <p14:tracePt t="113244" x="5224463" y="4179888"/>
          <p14:tracePt t="113261" x="5232400" y="4179888"/>
          <p14:tracePt t="113329" x="5241925" y="4179888"/>
          <p14:tracePt t="113353" x="5251450" y="4179888"/>
          <p14:tracePt t="113385" x="5276850" y="4179888"/>
          <p14:tracePt t="113401" x="5286375" y="4179888"/>
          <p14:tracePt t="113410" x="5295900" y="4179888"/>
          <p14:tracePt t="113417" x="5303838" y="4179888"/>
          <p14:tracePt t="113428" x="5330825" y="4179888"/>
          <p14:tracePt t="113444" x="5384800" y="4179888"/>
          <p14:tracePt t="113462" x="5446713" y="4179888"/>
          <p14:tracePt t="113478" x="5483225" y="4179888"/>
          <p14:tracePt t="113494" x="5572125" y="4179888"/>
          <p14:tracePt t="113511" x="5643563" y="4179888"/>
          <p14:tracePt t="113528" x="5741988" y="4179888"/>
          <p14:tracePt t="113544" x="5803900" y="4179888"/>
          <p14:tracePt t="113562" x="5902325" y="4179888"/>
          <p14:tracePt t="113578" x="5919788" y="4179888"/>
          <p14:tracePt t="113594" x="5938838" y="4179888"/>
          <p14:tracePt t="113681" x="5956300" y="4179888"/>
          <p14:tracePt t="113697" x="5973763" y="4179888"/>
          <p14:tracePt t="114001" x="5973763" y="4187825"/>
          <p14:tracePt t="114010" x="5965825" y="4187825"/>
          <p14:tracePt t="114017" x="5938838" y="4187825"/>
          <p14:tracePt t="114027" x="5919788" y="4187825"/>
          <p14:tracePt t="114044" x="5840413" y="4205288"/>
          <p14:tracePt t="114061" x="5697538" y="4224338"/>
          <p14:tracePt t="114078" x="5402263" y="4259263"/>
          <p14:tracePt t="114094" x="5089525" y="4295775"/>
          <p14:tracePt t="114111" x="4795838" y="4330700"/>
          <p14:tracePt t="114127" x="4500563" y="4384675"/>
          <p14:tracePt t="114144" x="4232275" y="4402138"/>
          <p14:tracePt t="114162" x="3714750" y="4402138"/>
          <p14:tracePt t="114178" x="3500438" y="4402138"/>
          <p14:tracePt t="114194" x="3295650" y="4456113"/>
          <p14:tracePt t="114211" x="3170238" y="4465638"/>
          <p14:tracePt t="114228" x="3133725" y="4465638"/>
          <p14:tracePt t="114244" x="3125788" y="4465638"/>
          <p14:tracePt t="114297" x="3116263" y="4465638"/>
          <p14:tracePt t="114305" x="3089275" y="4465638"/>
          <p14:tracePt t="114353" x="3081338" y="4465638"/>
          <p14:tracePt t="114377" x="3071813" y="4465638"/>
          <p14:tracePt t="114385" x="3062288" y="4465638"/>
          <p14:tracePt t="114395" x="3036888" y="4465638"/>
          <p14:tracePt t="114411" x="2955925" y="4465638"/>
          <p14:tracePt t="114428" x="2884488" y="4491038"/>
          <p14:tracePt t="114444" x="2795588" y="4527550"/>
          <p14:tracePt t="114461" x="2776538" y="4527550"/>
          <p14:tracePt t="114494" x="2768600" y="4545013"/>
          <p14:tracePt t="114713" x="2776538" y="4545013"/>
          <p14:tracePt t="114721" x="2803525" y="4545013"/>
          <p14:tracePt t="114729" x="2813050" y="4545013"/>
          <p14:tracePt t="114753" x="2822575" y="4545013"/>
          <p14:tracePt t="114778" x="2830513" y="4545013"/>
          <p14:tracePt t="114785" x="2847975" y="4545013"/>
          <p14:tracePt t="114795" x="2867025" y="4545013"/>
          <p14:tracePt t="114811" x="2884488" y="4545013"/>
          <p14:tracePt t="114827" x="2973388" y="4545013"/>
          <p14:tracePt t="114844" x="3081338" y="4545013"/>
          <p14:tracePt t="114861" x="3205163" y="4545013"/>
          <p14:tracePt t="114878" x="3330575" y="4545013"/>
          <p14:tracePt t="114894" x="3375025" y="4545013"/>
          <p14:tracePt t="114927" x="3384550" y="4545013"/>
          <p14:tracePt t="114969" x="3394075" y="4545013"/>
          <p14:tracePt t="115241" x="3402013" y="4545013"/>
          <p14:tracePt t="115249" x="3429000" y="4545013"/>
          <p14:tracePt t="115261" x="3438525" y="4537075"/>
          <p14:tracePt t="115277" x="3455988" y="4527550"/>
          <p14:tracePt t="115294" x="3517900" y="4510088"/>
          <p14:tracePt t="115311" x="3589338" y="4491038"/>
          <p14:tracePt t="115327" x="3643313" y="4483100"/>
          <p14:tracePt t="115344" x="3679825" y="4465638"/>
          <p14:tracePt t="115361" x="3724275" y="4465638"/>
          <p14:tracePt t="115377" x="3732213" y="4465638"/>
          <p14:tracePt t="115497" x="3741738" y="4456113"/>
          <p14:tracePt t="115777" x="3751263" y="4456113"/>
          <p14:tracePt t="115785" x="3786188" y="4456113"/>
          <p14:tracePt t="115795" x="3795713" y="4456113"/>
          <p14:tracePt t="115811" x="3884613" y="4456113"/>
          <p14:tracePt t="115827" x="3973513" y="4456113"/>
          <p14:tracePt t="115844" x="4037013" y="4456113"/>
          <p14:tracePt t="115861" x="4081463" y="4456113"/>
          <p14:tracePt t="115878" x="4108450" y="4456113"/>
          <p14:tracePt t="115894" x="4143375" y="4456113"/>
          <p14:tracePt t="115911" x="4160838" y="4456113"/>
          <p14:tracePt t="115927" x="4205288" y="4456113"/>
          <p14:tracePt t="115944" x="4276725" y="4456113"/>
          <p14:tracePt t="115961" x="4411663" y="4456113"/>
          <p14:tracePt t="115978" x="4500563" y="4456113"/>
          <p14:tracePt t="115995" x="4562475" y="4456113"/>
          <p14:tracePt t="116011" x="4589463" y="4456113"/>
          <p14:tracePt t="116027" x="4598988" y="4456113"/>
          <p14:tracePt t="116073" x="4616450" y="4456113"/>
          <p14:tracePt t="116105" x="4643438" y="4465638"/>
          <p14:tracePt t="116121" x="4652963" y="4473575"/>
          <p14:tracePt t="116129" x="4697413" y="4483100"/>
          <p14:tracePt t="116138" x="4705350" y="4483100"/>
          <p14:tracePt t="116146" x="4741863" y="4491038"/>
          <p14:tracePt t="116161" x="4795838" y="4518025"/>
          <p14:tracePt t="116178" x="4830763" y="4545013"/>
          <p14:tracePt t="116194" x="4857750" y="4554538"/>
          <p14:tracePt t="116211" x="4867275" y="4554538"/>
          <p14:tracePt t="116513" x="4875213" y="4554538"/>
          <p14:tracePt t="116521" x="4894263" y="4554538"/>
          <p14:tracePt t="116529" x="4902200" y="4554538"/>
          <p14:tracePt t="116546" x="4911725" y="4554538"/>
          <p14:tracePt t="116561" x="4919663" y="4554538"/>
          <p14:tracePt t="116578" x="4973638" y="4572000"/>
          <p14:tracePt t="116594" x="5081588" y="4572000"/>
          <p14:tracePt t="116611" x="5251450" y="4572000"/>
          <p14:tracePt t="116627" x="5394325" y="4572000"/>
          <p14:tracePt t="116644" x="5473700" y="4572000"/>
          <p14:tracePt t="116661" x="5518150" y="4572000"/>
          <p14:tracePt t="116678" x="5537200" y="4572000"/>
          <p14:tracePt t="116711" x="5562600" y="4572000"/>
          <p14:tracePt t="116761" x="5572125" y="4572000"/>
          <p14:tracePt t="116778" x="5589588" y="4589463"/>
          <p14:tracePt t="116809" x="5589588" y="4608513"/>
          <p14:tracePt t="116817" x="5581650" y="4608513"/>
          <p14:tracePt t="116827" x="5554663" y="4608513"/>
          <p14:tracePt t="116844" x="5500688" y="4608513"/>
          <p14:tracePt t="116861" x="5303838" y="4643438"/>
          <p14:tracePt t="116877" x="4965700" y="4660900"/>
          <p14:tracePt t="116894" x="4510088" y="4705350"/>
          <p14:tracePt t="116911" x="4089400" y="4705350"/>
          <p14:tracePt t="116927" x="3687763" y="4705350"/>
          <p14:tracePt t="116944" x="3465513" y="4705350"/>
          <p14:tracePt t="116961" x="3330575" y="4741863"/>
          <p14:tracePt t="117057" x="3322638" y="4741863"/>
          <p14:tracePt t="117377" x="3322638" y="4724400"/>
          <p14:tracePt t="117385" x="3330575" y="4724400"/>
          <p14:tracePt t="117395" x="3367088" y="4724400"/>
          <p14:tracePt t="117411" x="3465513" y="4687888"/>
          <p14:tracePt t="117428" x="3544888" y="4670425"/>
          <p14:tracePt t="117444" x="3652838" y="4670425"/>
          <p14:tracePt t="117461" x="3776663" y="4660900"/>
          <p14:tracePt t="117478" x="3929063" y="4643438"/>
          <p14:tracePt t="117494" x="4214813" y="4643438"/>
          <p14:tracePt t="117511" x="4938713" y="4643438"/>
          <p14:tracePt t="117528" x="5965825" y="4643438"/>
          <p14:tracePt t="117544" x="6938963" y="4643438"/>
          <p14:tracePt t="117561" x="7705725" y="4562475"/>
          <p14:tracePt t="117578" x="8018463" y="4411663"/>
          <p14:tracePt t="117594" x="8134350" y="4322763"/>
          <p14:tracePt t="117611" x="8205788" y="4224338"/>
          <p14:tracePt t="117627" x="8251825" y="4160838"/>
          <p14:tracePt t="117644" x="8304213" y="4081463"/>
          <p14:tracePt t="117661" x="8394700" y="3973513"/>
          <p14:tracePt t="117677" x="8537575" y="3857625"/>
          <p14:tracePt t="117694" x="8732838" y="3679825"/>
          <p14:tracePt t="117711" x="9010650" y="3394075"/>
          <p14:tracePt t="117727" x="9232900" y="3125788"/>
          <p14:tracePt t="117744" x="9429750" y="2965450"/>
          <p14:tracePt t="117760" x="9572625" y="2867025"/>
          <p14:tracePt t="117778" x="9688513" y="2786063"/>
          <p14:tracePt t="117794" x="9715500" y="2776538"/>
          <p14:tracePt t="117828" x="9725025" y="2759075"/>
          <p14:tracePt t="117929" x="9725025" y="2751138"/>
          <p14:tracePt t="118049" x="9725025" y="2741613"/>
          <p14:tracePt t="118057" x="9705975" y="2741613"/>
          <p14:tracePt t="118065" x="9634538" y="2741613"/>
          <p14:tracePt t="118077" x="9582150" y="2741613"/>
          <p14:tracePt t="118094" x="9394825" y="2741613"/>
          <p14:tracePt t="118111" x="9170988" y="2724150"/>
          <p14:tracePt t="118127" x="8929688" y="2687638"/>
          <p14:tracePt t="118144" x="8831263" y="2660650"/>
          <p14:tracePt t="118265" x="8848725" y="2660650"/>
          <p14:tracePt t="118273" x="8858250" y="2660650"/>
          <p14:tracePt t="118305" x="8867775" y="2660650"/>
          <p14:tracePt t="118313" x="8885238" y="2660650"/>
          <p14:tracePt t="118321" x="8912225" y="2660650"/>
          <p14:tracePt t="118329" x="8947150" y="2660650"/>
          <p14:tracePt t="118344" x="9018588" y="2660650"/>
          <p14:tracePt t="118361" x="9474200" y="2660650"/>
          <p14:tracePt t="118378" x="9786938" y="2660650"/>
          <p14:tracePt t="118394" x="10001250" y="2643188"/>
          <p14:tracePt t="118411" x="10153650" y="2643188"/>
          <p14:tracePt t="118427" x="10242550" y="2643188"/>
          <p14:tracePt t="118444" x="10252075" y="2643188"/>
          <p14:tracePt t="118461" x="10269538" y="2643188"/>
          <p14:tracePt t="118477" x="10304463" y="2625725"/>
          <p14:tracePt t="118494" x="10348913" y="2616200"/>
          <p14:tracePt t="118511" x="10385425" y="2598738"/>
          <p14:tracePt t="118527" x="10402888" y="2589213"/>
          <p14:tracePt t="118544" x="10412413" y="2589213"/>
          <p14:tracePt t="118578" x="10429875" y="2581275"/>
          <p14:tracePt t="119617" x="10429875" y="2616200"/>
          <p14:tracePt t="119625" x="10429875" y="2633663"/>
          <p14:tracePt t="119633" x="10420350" y="2679700"/>
          <p14:tracePt t="119644" x="10394950" y="2732088"/>
          <p14:tracePt t="119660" x="10323513" y="2847975"/>
          <p14:tracePt t="119677" x="10206038" y="3017838"/>
          <p14:tracePt t="119694" x="10018713" y="3214688"/>
          <p14:tracePt t="119711" x="9759950" y="3465513"/>
          <p14:tracePt t="119727" x="9420225" y="3724275"/>
          <p14:tracePt t="119744" x="8823325" y="4071938"/>
          <p14:tracePt t="119761" x="8010525" y="4429125"/>
          <p14:tracePt t="119778" x="6769100" y="4867275"/>
          <p14:tracePt t="119794" x="5938838" y="5108575"/>
          <p14:tracePt t="119811" x="5384800" y="5232400"/>
          <p14:tracePt t="119827" x="4946650" y="5303838"/>
          <p14:tracePt t="119844" x="4562475" y="5348288"/>
          <p14:tracePt t="119861" x="4197350" y="5419725"/>
          <p14:tracePt t="119877" x="3946525" y="5491163"/>
          <p14:tracePt t="119894" x="3768725" y="5562600"/>
          <p14:tracePt t="119911" x="3687763" y="5572125"/>
          <p14:tracePt t="119927" x="3652838" y="5572125"/>
          <p14:tracePt t="119961" x="3625850" y="5572125"/>
          <p14:tracePt t="119978" x="3581400" y="5554663"/>
          <p14:tracePt t="119994" x="3500438" y="5537200"/>
          <p14:tracePt t="120011" x="3367088" y="5491163"/>
          <p14:tracePt t="120027" x="3143250" y="5456238"/>
          <p14:tracePt t="120044" x="2919413" y="5419725"/>
          <p14:tracePt t="120061" x="2697163" y="5384800"/>
          <p14:tracePt t="120078" x="2598738" y="5384800"/>
          <p14:tracePt t="120094" x="2509838" y="5375275"/>
          <p14:tracePt t="120111" x="2482850" y="5348288"/>
          <p14:tracePt t="120127" x="2473325" y="5340350"/>
          <p14:tracePt t="120144" x="2465388" y="5322888"/>
          <p14:tracePt t="120161" x="2446338" y="5303838"/>
          <p14:tracePt t="120178" x="2428875" y="5276850"/>
          <p14:tracePt t="120194" x="2428875" y="5251450"/>
          <p14:tracePt t="120249" x="2428875" y="5241925"/>
          <p14:tracePt t="120257" x="2428875" y="5232400"/>
          <p14:tracePt t="120265" x="2428875" y="5197475"/>
          <p14:tracePt t="120277" x="2419350" y="5187950"/>
          <p14:tracePt t="120294" x="2419350" y="5143500"/>
          <p14:tracePt t="120311" x="2419350" y="5108575"/>
          <p14:tracePt t="120327" x="2419350" y="5089525"/>
          <p14:tracePt t="120457" x="2419350" y="5081588"/>
          <p14:tracePt t="120473" x="2428875" y="5081588"/>
          <p14:tracePt t="120481" x="2446338" y="5081588"/>
          <p14:tracePt t="120494" x="2455863" y="5081588"/>
          <p14:tracePt t="120511" x="2473325" y="5081588"/>
          <p14:tracePt t="120527" x="2482850" y="5081588"/>
          <p14:tracePt t="120544" x="2490788" y="5081588"/>
          <p14:tracePt t="120585" x="2500313" y="5081588"/>
          <p14:tracePt t="120595" x="2517775" y="5081588"/>
          <p14:tracePt t="120611" x="2536825" y="5081588"/>
          <p14:tracePt t="120627" x="2544763" y="5081588"/>
          <p14:tracePt t="120644" x="2581275" y="5081588"/>
          <p14:tracePt t="120661" x="2633663" y="5081588"/>
          <p14:tracePt t="120677" x="2714625" y="5081588"/>
          <p14:tracePt t="120695" x="2786063" y="5081588"/>
          <p14:tracePt t="120711" x="2857500" y="5081588"/>
          <p14:tracePt t="120727" x="2911475" y="5081588"/>
          <p14:tracePt t="120744" x="2965450" y="5089525"/>
          <p14:tracePt t="120761" x="2982913" y="5108575"/>
          <p14:tracePt t="120778" x="3009900" y="5108575"/>
          <p14:tracePt t="120795" x="3027363" y="5108575"/>
          <p14:tracePt t="120811" x="3036888" y="5108575"/>
          <p14:tracePt t="120827" x="3054350" y="5108575"/>
          <p14:tracePt t="120860" x="3062288" y="5108575"/>
          <p14:tracePt t="120877" x="3071813" y="5108575"/>
          <p14:tracePt t="120894" x="3081338" y="5108575"/>
          <p14:tracePt t="120910" x="3108325" y="5108575"/>
          <p14:tracePt t="120929" x="3116263" y="5108575"/>
          <p14:tracePt t="120944" x="3125788" y="5108575"/>
          <p14:tracePt t="120961" x="3133725" y="5108575"/>
          <p14:tracePt t="120978" x="3160713" y="5108575"/>
          <p14:tracePt t="120994" x="3179763" y="5108575"/>
          <p14:tracePt t="121011" x="3187700" y="5108575"/>
          <p14:tracePt t="121027" x="3214688" y="5108575"/>
          <p14:tracePt t="121081" x="3224213" y="5108575"/>
          <p14:tracePt t="121137" x="3232150" y="5108575"/>
          <p14:tracePt t="121161" x="3241675" y="5108575"/>
          <p14:tracePt t="121169" x="3259138" y="5108575"/>
          <p14:tracePt t="121185" x="3286125" y="5108575"/>
          <p14:tracePt t="121195" x="3303588" y="5108575"/>
          <p14:tracePt t="121211" x="3384550" y="5099050"/>
          <p14:tracePt t="121227" x="3482975" y="5072063"/>
          <p14:tracePt t="121244" x="3554413" y="5072063"/>
          <p14:tracePt t="121260" x="3660775" y="5054600"/>
          <p14:tracePt t="121277" x="3741738" y="5045075"/>
          <p14:tracePt t="121295" x="3848100" y="5045075"/>
          <p14:tracePt t="121310" x="3929063" y="5045075"/>
          <p14:tracePt t="121327" x="3990975" y="5045075"/>
          <p14:tracePt t="121344" x="4044950" y="5045075"/>
          <p14:tracePt t="121361" x="4108450" y="5045075"/>
          <p14:tracePt t="121378" x="4160838" y="5045075"/>
          <p14:tracePt t="121394" x="4187825" y="5045075"/>
          <p14:tracePt t="121411" x="4205288" y="5045075"/>
          <p14:tracePt t="121427" x="4224338" y="5045075"/>
          <p14:tracePt t="121537" x="4232275" y="5045075"/>
          <p14:tracePt t="121625" x="4241800" y="5045075"/>
          <p14:tracePt t="121641" x="4259263" y="5037138"/>
          <p14:tracePt t="121649" x="4268788" y="5037138"/>
          <p14:tracePt t="121665" x="4286250" y="5037138"/>
          <p14:tracePt t="121714" x="4295775" y="5037138"/>
          <p14:tracePt t="121729" x="4313238" y="5037138"/>
          <p14:tracePt t="121745" x="4340225" y="5037138"/>
          <p14:tracePt t="121753" x="4375150" y="5037138"/>
          <p14:tracePt t="121762" x="4384675" y="5037138"/>
          <p14:tracePt t="121778" x="4446588" y="5037138"/>
          <p14:tracePt t="121794" x="4510088" y="5037138"/>
          <p14:tracePt t="121811" x="4562475" y="5037138"/>
          <p14:tracePt t="121827" x="4625975" y="5037138"/>
          <p14:tracePt t="121844" x="4670425" y="5037138"/>
          <p14:tracePt t="121861" x="4705350" y="5037138"/>
          <p14:tracePt t="121877" x="4741863" y="5037138"/>
          <p14:tracePt t="121894" x="4759325" y="5037138"/>
          <p14:tracePt t="121910" x="4795838" y="5037138"/>
          <p14:tracePt t="121927" x="4813300" y="5010150"/>
          <p14:tracePt t="121944" x="4848225" y="5010150"/>
          <p14:tracePt t="121961" x="4894263" y="5010150"/>
          <p14:tracePt t="121978" x="4973638" y="5000625"/>
          <p14:tracePt t="121995" x="5037138" y="4983163"/>
          <p14:tracePt t="122011" x="5099050" y="4983163"/>
          <p14:tracePt t="122027" x="5160963" y="4973638"/>
          <p14:tracePt t="122044" x="5224463" y="4973638"/>
          <p14:tracePt t="122060" x="5303838" y="4973638"/>
          <p14:tracePt t="122078" x="5411788" y="4973638"/>
          <p14:tracePt t="122094" x="5537200" y="4973638"/>
          <p14:tracePt t="122111" x="5608638" y="4973638"/>
          <p14:tracePt t="122127" x="5688013" y="4973638"/>
          <p14:tracePt t="122144" x="5715000" y="4973638"/>
          <p14:tracePt t="122160" x="5724525" y="4973638"/>
          <p14:tracePt t="122178" x="5751513" y="4973638"/>
          <p14:tracePt t="122194" x="5768975" y="4973638"/>
          <p14:tracePt t="122211" x="5786438" y="4973638"/>
          <p14:tracePt t="122227" x="5813425" y="4973638"/>
          <p14:tracePt t="122244" x="5840413" y="4973638"/>
          <p14:tracePt t="122261" x="5875338" y="4973638"/>
          <p14:tracePt t="122277" x="5902325" y="4973638"/>
          <p14:tracePt t="122294" x="5929313" y="4973638"/>
          <p14:tracePt t="122310" x="5938838" y="4973638"/>
          <p14:tracePt t="122327" x="5946775" y="4973638"/>
          <p14:tracePt t="122481" x="5956300" y="4973638"/>
          <p14:tracePt t="122497" x="5956300" y="4983163"/>
          <p14:tracePt t="122513" x="5956300" y="5010150"/>
          <p14:tracePt t="122521" x="5929313" y="5010150"/>
          <p14:tracePt t="122529" x="5919788" y="5018088"/>
          <p14:tracePt t="122544" x="5884863" y="5018088"/>
          <p14:tracePt t="122561" x="5813425" y="5027613"/>
          <p14:tracePt t="122578" x="5697538" y="5072063"/>
          <p14:tracePt t="122594" x="5599113" y="5081588"/>
          <p14:tracePt t="122611" x="5491163" y="5099050"/>
          <p14:tracePt t="122627" x="5313363" y="5143500"/>
          <p14:tracePt t="122644" x="5018088" y="5170488"/>
          <p14:tracePt t="122660" x="4643438" y="5170488"/>
          <p14:tracePt t="122677" x="4303713" y="5170488"/>
          <p14:tracePt t="122694" x="4044950" y="5170488"/>
          <p14:tracePt t="122710" x="3803650" y="5170488"/>
          <p14:tracePt t="122727" x="3608388" y="5170488"/>
          <p14:tracePt t="122744" x="3455988" y="5197475"/>
          <p14:tracePt t="122761" x="3348038" y="5205413"/>
          <p14:tracePt t="122778" x="3160713" y="5224463"/>
          <p14:tracePt t="122794" x="3009900" y="5224463"/>
          <p14:tracePt t="122811" x="2919413" y="5224463"/>
          <p14:tracePt t="122827" x="2884488" y="5224463"/>
          <p14:tracePt t="122897" x="2867025" y="5224463"/>
          <p14:tracePt t="122905" x="2857500" y="5232400"/>
          <p14:tracePt t="122913" x="2847975" y="5232400"/>
          <p14:tracePt t="122927" x="2813050" y="5232400"/>
          <p14:tracePt t="122944" x="2786063" y="5241925"/>
          <p14:tracePt t="122960" x="2751138" y="5268913"/>
          <p14:tracePt t="122978" x="2697163" y="5268913"/>
          <p14:tracePt t="122994" x="2633663" y="5276850"/>
          <p14:tracePt t="123011" x="2589213" y="5295900"/>
          <p14:tracePt t="123027" x="2562225" y="5295900"/>
          <p14:tracePt t="123044" x="2544763" y="5295900"/>
          <p14:tracePt t="123081" x="2527300" y="5295900"/>
          <p14:tracePt t="123098" x="2517775" y="5295900"/>
          <p14:tracePt t="123105" x="2509838" y="5295900"/>
          <p14:tracePt t="123121" x="2482850" y="5303838"/>
          <p14:tracePt t="123153" x="2473325" y="5303838"/>
          <p14:tracePt t="123217" x="2465388" y="5303838"/>
          <p14:tracePt t="123226" x="2455863" y="5313363"/>
          <p14:tracePt t="123233" x="2446338" y="5322888"/>
          <p14:tracePt t="125073" x="2455863" y="5322888"/>
          <p14:tracePt t="125081" x="2465388" y="5322888"/>
          <p14:tracePt t="125093" x="2473325" y="5322888"/>
          <p14:tracePt t="125110" x="2509838" y="5322888"/>
          <p14:tracePt t="125127" x="2554288" y="5322888"/>
          <p14:tracePt t="125144" x="2581275" y="5322888"/>
          <p14:tracePt t="125160" x="2608263" y="5322888"/>
          <p14:tracePt t="125202" x="2616200" y="5322888"/>
          <p14:tracePt t="125211" x="2625725" y="5322888"/>
          <p14:tracePt t="125265" x="2633663" y="5322888"/>
          <p14:tracePt t="125281" x="2660650" y="5322888"/>
          <p14:tracePt t="125297" x="2670175" y="5322888"/>
          <p14:tracePt t="125305" x="2679700" y="5322888"/>
          <p14:tracePt t="125369" x="2687638" y="5322888"/>
          <p14:tracePt t="125433" x="2724150" y="5313363"/>
          <p14:tracePt t="125513" x="2732088" y="5295900"/>
          <p14:tracePt t="125545" x="2741613" y="5295900"/>
          <p14:tracePt t="125553" x="2768600" y="5295900"/>
          <p14:tracePt t="125562" x="2776538" y="5286375"/>
          <p14:tracePt t="125577" x="2786063" y="5276850"/>
          <p14:tracePt t="125601" x="2795588" y="5276850"/>
          <p14:tracePt t="125611" x="2822575" y="5276850"/>
          <p14:tracePt t="125627" x="2830513" y="5268913"/>
          <p14:tracePt t="125649" x="2840038" y="5268913"/>
          <p14:tracePt t="125660" x="2874963" y="5268913"/>
          <p14:tracePt t="125677" x="2884488" y="5268913"/>
          <p14:tracePt t="125694" x="2901950" y="5268913"/>
          <p14:tracePt t="125710" x="2928938" y="5268913"/>
          <p14:tracePt t="125727" x="2946400" y="5268913"/>
          <p14:tracePt t="125744" x="2955925" y="5259388"/>
          <p14:tracePt t="125777" x="2973388" y="5259388"/>
          <p14:tracePt t="125795" x="2990850" y="5259388"/>
          <p14:tracePt t="125810" x="3000375" y="5259388"/>
          <p14:tracePt t="125827" x="3009900" y="5259388"/>
          <p14:tracePt t="125844" x="3027363" y="5251450"/>
          <p14:tracePt t="125881" x="3044825" y="5251450"/>
          <p14:tracePt t="125913" x="3054350" y="5251450"/>
          <p14:tracePt t="125937" x="3071813" y="5251450"/>
          <p14:tracePt t="125945" x="3108325" y="5251450"/>
          <p14:tracePt t="125953" x="3116263" y="5251450"/>
          <p14:tracePt t="125962" x="3170238" y="5224463"/>
          <p14:tracePt t="125977" x="3251200" y="5224463"/>
          <p14:tracePt t="125994" x="3340100" y="5224463"/>
          <p14:tracePt t="126010" x="3402013" y="5224463"/>
          <p14:tracePt t="126027" x="3419475" y="5224463"/>
          <p14:tracePt t="126044" x="3429000" y="5224463"/>
          <p14:tracePt t="126060" x="3455988" y="5224463"/>
          <p14:tracePt t="126077" x="3465513" y="5224463"/>
          <p14:tracePt t="126094" x="3473450" y="5224463"/>
          <p14:tracePt t="126110" x="3500438" y="5224463"/>
          <p14:tracePt t="126127" x="3527425" y="5224463"/>
          <p14:tracePt t="126144" x="3554413" y="5224463"/>
          <p14:tracePt t="126160" x="3616325" y="5224463"/>
          <p14:tracePt t="126177" x="3652838" y="5232400"/>
          <p14:tracePt t="126194" x="3751263" y="5251450"/>
          <p14:tracePt t="126210" x="3795713" y="5251450"/>
          <p14:tracePt t="126227" x="3840163" y="5251450"/>
          <p14:tracePt t="126244" x="3884613" y="5251450"/>
          <p14:tracePt t="126260" x="3946525" y="5251450"/>
          <p14:tracePt t="126277" x="3990975" y="5251450"/>
          <p14:tracePt t="126294" x="4037013" y="5251450"/>
          <p14:tracePt t="126310" x="4116388" y="5251450"/>
          <p14:tracePt t="126327" x="4170363" y="5251450"/>
          <p14:tracePt t="126344" x="4232275" y="5251450"/>
          <p14:tracePt t="126360" x="4295775" y="5251450"/>
          <p14:tracePt t="126377" x="4367213" y="5251450"/>
          <p14:tracePt t="126394" x="4384675" y="5251450"/>
          <p14:tracePt t="126410" x="4411663" y="5251450"/>
          <p14:tracePt t="126427" x="4419600" y="5251450"/>
          <p14:tracePt t="126460" x="4438650" y="5251450"/>
          <p14:tracePt t="126657" x="4446588" y="5259388"/>
          <p14:tracePt t="126881" x="4465638" y="5268913"/>
          <p14:tracePt t="126889" x="4473575" y="5268913"/>
          <p14:tracePt t="126897" x="4491038" y="5268913"/>
          <p14:tracePt t="126910" x="4500563" y="5268913"/>
          <p14:tracePt t="126927" x="4545013" y="5276850"/>
          <p14:tracePt t="126943" x="4608513" y="5276850"/>
          <p14:tracePt t="126960" x="4670425" y="5295900"/>
          <p14:tracePt t="126978" x="4741863" y="5295900"/>
          <p14:tracePt t="126994" x="4751388" y="5295900"/>
          <p14:tracePt t="127065" x="4759325" y="5295900"/>
          <p14:tracePt t="127105" x="4776788" y="5295900"/>
          <p14:tracePt t="127226" x="4795838" y="5295900"/>
          <p14:tracePt t="127242" x="4803775" y="5295900"/>
          <p14:tracePt t="127249" x="4840288" y="5295900"/>
          <p14:tracePt t="127265" x="4848225" y="5295900"/>
          <p14:tracePt t="127277" x="4857750" y="5295900"/>
          <p14:tracePt t="127294" x="4884738" y="5295900"/>
          <p14:tracePt t="127311" x="4911725" y="5295900"/>
          <p14:tracePt t="127327" x="4919663" y="5295900"/>
          <p14:tracePt t="127344" x="4938713" y="5295900"/>
          <p14:tracePt t="127360" x="4956175" y="5295900"/>
          <p14:tracePt t="127378" x="4973638" y="5295900"/>
          <p14:tracePt t="127393" x="4991100" y="5295900"/>
          <p14:tracePt t="127427" x="5018088" y="5295900"/>
          <p14:tracePt t="127444" x="5062538" y="5303838"/>
          <p14:tracePt t="127460" x="5116513" y="5303838"/>
          <p14:tracePt t="127477" x="5170488" y="5303838"/>
          <p14:tracePt t="127494" x="5214938" y="5303838"/>
          <p14:tracePt t="127510" x="5232400" y="5303838"/>
          <p14:tracePt t="127553" x="5241925" y="5303838"/>
          <p14:tracePt t="127641" x="5251450" y="5303838"/>
          <p14:tracePt t="127649" x="5276850" y="5303838"/>
          <p14:tracePt t="127660" x="5286375" y="5303838"/>
          <p14:tracePt t="127677" x="5330825" y="5303838"/>
          <p14:tracePt t="127693" x="5348288" y="5303838"/>
          <p14:tracePt t="127710" x="5384800" y="5303838"/>
          <p14:tracePt t="127727" x="5402263" y="5303838"/>
          <p14:tracePt t="127744" x="5411788" y="5303838"/>
          <p14:tracePt t="127760" x="5429250" y="5303838"/>
          <p14:tracePt t="127777" x="5456238" y="5303838"/>
          <p14:tracePt t="127794" x="5465763" y="5303838"/>
          <p14:tracePt t="127810" x="5473700" y="5313363"/>
          <p14:tracePt t="127913" x="5473700" y="5322888"/>
          <p14:tracePt t="127921" x="5446713" y="5322888"/>
          <p14:tracePt t="127929" x="5429250" y="5322888"/>
          <p14:tracePt t="127943" x="5375275" y="5340350"/>
          <p14:tracePt t="127960" x="5259388" y="5348288"/>
          <p14:tracePt t="127978" x="4973638" y="5348288"/>
          <p14:tracePt t="127994" x="4705350" y="5348288"/>
          <p14:tracePt t="128010" x="4446588" y="5348288"/>
          <p14:tracePt t="128027" x="4179888" y="5348288"/>
          <p14:tracePt t="128044" x="3938588" y="5348288"/>
          <p14:tracePt t="128061" x="3813175" y="5348288"/>
          <p14:tracePt t="128078" x="3751263" y="5348288"/>
          <p14:tracePt t="128129" x="3741738" y="5348288"/>
          <p14:tracePt t="128161" x="3732213" y="5348288"/>
          <p14:tracePt t="128169" x="3705225" y="5367338"/>
          <p14:tracePt t="128185" x="3687763" y="5384800"/>
          <p14:tracePt t="128201" x="3670300" y="5394325"/>
          <p14:tracePt t="128211" x="3652838" y="5394325"/>
          <p14:tracePt t="128227" x="3643313" y="5411788"/>
          <p14:tracePt t="128244" x="3616325" y="5419725"/>
          <p14:tracePt t="128260" x="3571875" y="5446713"/>
          <p14:tracePt t="128277" x="3562350" y="5446713"/>
          <p14:tracePt t="128293" x="3544888" y="5456238"/>
          <p14:tracePt t="128310" x="3509963" y="5465763"/>
          <p14:tracePt t="128327" x="3446463" y="5491163"/>
          <p14:tracePt t="128344" x="3438525" y="5500688"/>
          <p14:tracePt t="128360" x="3429000" y="5510213"/>
          <p14:tracePt t="128425" x="3419475" y="5518150"/>
          <p14:tracePt t="128441" x="3411538" y="5527675"/>
          <p14:tracePt t="128481" x="3394075" y="5545138"/>
          <p14:tracePt t="128497" x="3384550" y="5554663"/>
          <p14:tracePt t="129009" x="3402013" y="5554663"/>
          <p14:tracePt t="129057" x="3411538" y="5554663"/>
          <p14:tracePt t="129097" x="3419475" y="5537200"/>
          <p14:tracePt t="129609" x="3429000" y="5527675"/>
          <p14:tracePt t="129617" x="3490913" y="5500688"/>
          <p14:tracePt t="129627" x="3643313" y="5465763"/>
          <p14:tracePt t="129643" x="3965575" y="5375275"/>
          <p14:tracePt t="129660" x="4375150" y="5251450"/>
          <p14:tracePt t="129677" x="5000625" y="5072063"/>
          <p14:tracePt t="129693" x="5741988" y="4946650"/>
          <p14:tracePt t="129710" x="6670675" y="4803775"/>
          <p14:tracePt t="129727" x="7688263" y="4660900"/>
          <p14:tracePt t="129743" x="8616950" y="4384675"/>
          <p14:tracePt t="129760" x="9286875" y="4125913"/>
          <p14:tracePt t="129777" x="9394825" y="4116388"/>
          <p14:tracePt t="129881" x="9385300" y="4160838"/>
          <p14:tracePt t="129889" x="9385300" y="4170363"/>
          <p14:tracePt t="129897" x="9385300" y="4205288"/>
          <p14:tracePt t="129910" x="9429750" y="4214813"/>
          <p14:tracePt t="129927" x="9545638" y="4303713"/>
          <p14:tracePt t="129944" x="9661525" y="4340225"/>
          <p14:tracePt t="129960" x="9732963" y="4340225"/>
          <p14:tracePt t="129977" x="9813925" y="4143375"/>
          <p14:tracePt t="129994" x="9813925" y="3946525"/>
          <p14:tracePt t="130010" x="9813925" y="3795713"/>
          <p14:tracePt t="130027" x="9752013" y="3544888"/>
          <p14:tracePt t="130043" x="9680575" y="3340100"/>
          <p14:tracePt t="130060" x="9626600" y="3160713"/>
          <p14:tracePt t="130077" x="9545638" y="2973388"/>
          <p14:tracePt t="130093" x="9466263" y="2813050"/>
          <p14:tracePt t="130110" x="9348788" y="2660650"/>
          <p14:tracePt t="130127" x="9242425" y="2554288"/>
          <p14:tracePt t="130143" x="9117013" y="2482850"/>
          <p14:tracePt t="130160" x="9018588" y="2411413"/>
          <p14:tracePt t="130177" x="8929688" y="2374900"/>
          <p14:tracePt t="130194" x="8885238" y="2347913"/>
          <p14:tracePt t="130210" x="8840788" y="2339975"/>
          <p14:tracePt t="130227" x="8777288" y="2322513"/>
          <p14:tracePt t="130243" x="8697913" y="2312988"/>
          <p14:tracePt t="130260" x="8572500" y="2276475"/>
          <p14:tracePt t="130277" x="8420100" y="2259013"/>
          <p14:tracePt t="130293" x="8232775" y="2197100"/>
          <p14:tracePt t="130310" x="8081963" y="2170113"/>
          <p14:tracePt t="130327" x="7947025" y="2152650"/>
          <p14:tracePt t="130343" x="7885113" y="2125663"/>
          <p14:tracePt t="130360" x="7823200" y="2125663"/>
          <p14:tracePt t="130377" x="7769225" y="2125663"/>
          <p14:tracePt t="130394" x="7732713" y="2125663"/>
          <p14:tracePt t="130410" x="7705725" y="2125663"/>
          <p14:tracePt t="130427" x="7688263" y="2125663"/>
          <p14:tracePt t="130443" x="7634288" y="2125663"/>
          <p14:tracePt t="130460" x="7572375" y="2152650"/>
          <p14:tracePt t="130477" x="7527925" y="2179638"/>
          <p14:tracePt t="130493" x="7446963" y="2187575"/>
          <p14:tracePt t="130510" x="7402513" y="2205038"/>
          <p14:tracePt t="130527" x="7385050" y="2214563"/>
          <p14:tracePt t="130543" x="7323138" y="2232025"/>
          <p14:tracePt t="130546" x="7313613" y="2251075"/>
          <p14:tracePt t="130560" x="7304088" y="2259013"/>
          <p14:tracePt t="130577" x="7269163" y="2312988"/>
          <p14:tracePt t="130594" x="7232650" y="2374900"/>
          <p14:tracePt t="130610" x="7205663" y="2473325"/>
          <p14:tracePt t="130627" x="7197725" y="2554288"/>
          <p14:tracePt t="130643" x="7170738" y="2616200"/>
          <p14:tracePt t="130660" x="7170738" y="2633663"/>
          <p14:tracePt t="130677" x="7170738" y="2670175"/>
          <p14:tracePt t="130693" x="7170738" y="2679700"/>
          <p14:tracePt t="130710" x="7170738" y="2687638"/>
          <p14:tracePt t="130743" x="7170738" y="2714625"/>
          <p14:tracePt t="130760" x="7180263" y="2741613"/>
          <p14:tracePt t="130777" x="7215188" y="2768600"/>
          <p14:tracePt t="130794" x="7232650" y="2776538"/>
          <p14:tracePt t="130810" x="7269163" y="2786063"/>
          <p14:tracePt t="130827" x="7313613" y="2803525"/>
          <p14:tracePt t="130843" x="7348538" y="2813050"/>
          <p14:tracePt t="130860" x="7412038" y="2840038"/>
          <p14:tracePt t="130877" x="7518400" y="2867025"/>
          <p14:tracePt t="130893" x="7581900" y="2874963"/>
          <p14:tracePt t="130910" x="7661275" y="2901950"/>
          <p14:tracePt t="130927" x="7705725" y="2919413"/>
          <p14:tracePt t="130944" x="7786688" y="2938463"/>
          <p14:tracePt t="130960" x="7840663" y="2955925"/>
          <p14:tracePt t="130977" x="7902575" y="2990850"/>
          <p14:tracePt t="130994" x="7956550" y="2990850"/>
          <p14:tracePt t="131010" x="7991475" y="2990850"/>
          <p14:tracePt t="131027" x="8027988" y="2990850"/>
          <p14:tracePt t="131043" x="8045450" y="2990850"/>
          <p14:tracePt t="131060" x="8072438" y="2990850"/>
          <p14:tracePt t="131077" x="8108950" y="2965450"/>
          <p14:tracePt t="131093" x="8170863" y="2911475"/>
          <p14:tracePt t="131110" x="8205788" y="2894013"/>
          <p14:tracePt t="131127" x="8232775" y="2867025"/>
          <p14:tracePt t="131143" x="8259763" y="2840038"/>
          <p14:tracePt t="131160" x="8286750" y="2803525"/>
          <p14:tracePt t="131177" x="8296275" y="2786063"/>
          <p14:tracePt t="131194" x="8296275" y="2741613"/>
          <p14:tracePt t="131210" x="8296275" y="2697163"/>
          <p14:tracePt t="131227" x="8296275" y="2679700"/>
          <p14:tracePt t="131243" x="8296275" y="2643188"/>
          <p14:tracePt t="131260" x="8313738" y="2598738"/>
          <p14:tracePt t="131277" x="8313738" y="2589213"/>
          <p14:tracePt t="131293" x="8313738" y="2571750"/>
          <p14:tracePt t="131310" x="8313738" y="2536825"/>
          <p14:tracePt t="131327" x="8313738" y="2517775"/>
          <p14:tracePt t="131343" x="8296275" y="2473325"/>
          <p14:tracePt t="131360" x="8251825" y="2393950"/>
          <p14:tracePt t="131377" x="8224838" y="2347913"/>
          <p14:tracePt t="131394" x="8099425" y="2214563"/>
          <p14:tracePt t="131410" x="8010525" y="2160588"/>
          <p14:tracePt t="131427" x="7947025" y="2108200"/>
          <p14:tracePt t="131443" x="7867650" y="2071688"/>
          <p14:tracePt t="131460" x="7840663" y="2062163"/>
          <p14:tracePt t="131477" x="7804150" y="2044700"/>
          <p14:tracePt t="131493" x="7751763" y="2044700"/>
          <p14:tracePt t="131510" x="7688263" y="2044700"/>
          <p14:tracePt t="131527" x="7599363" y="2044700"/>
          <p14:tracePt t="131543" x="7537450" y="2044700"/>
          <p14:tracePt t="131546" x="7527925" y="2044700"/>
          <p14:tracePt t="131560" x="7518400" y="2044700"/>
          <p14:tracePt t="131578" x="7439025" y="2071688"/>
          <p14:tracePt t="131594" x="7385050" y="2108200"/>
          <p14:tracePt t="131611" x="7331075" y="2160588"/>
          <p14:tracePt t="131627" x="7286625" y="2205038"/>
          <p14:tracePt t="131643" x="7232650" y="2276475"/>
          <p14:tracePt t="131660" x="7180263" y="2357438"/>
          <p14:tracePt t="131677" x="7143750" y="2419350"/>
          <p14:tracePt t="131693" x="7126288" y="2455863"/>
          <p14:tracePt t="131710" x="7116763" y="2482850"/>
          <p14:tracePt t="131727" x="7116763" y="2517775"/>
          <p14:tracePt t="131743" x="7116763" y="2536825"/>
          <p14:tracePt t="131760" x="7116763" y="2571750"/>
          <p14:tracePt t="131778" x="7116763" y="2625725"/>
          <p14:tracePt t="131794" x="7116763" y="2670175"/>
          <p14:tracePt t="131811" x="7116763" y="2687638"/>
          <p14:tracePt t="131827" x="7116763" y="2705100"/>
          <p14:tracePt t="131843" x="7143750" y="2751138"/>
          <p14:tracePt t="131860" x="7170738" y="2795588"/>
          <p14:tracePt t="131877" x="7205663" y="2830513"/>
          <p14:tracePt t="131894" x="7269163" y="2894013"/>
          <p14:tracePt t="131910" x="7304088" y="2928938"/>
          <p14:tracePt t="131927" x="7367588" y="2965450"/>
          <p14:tracePt t="131943" x="7446963" y="3009900"/>
          <p14:tracePt t="131960" x="7510463" y="3044825"/>
          <p14:tracePt t="131977" x="7599363" y="3071813"/>
          <p14:tracePt t="131994" x="7688263" y="3108325"/>
          <p14:tracePt t="132010" x="7742238" y="3125788"/>
          <p14:tracePt t="132027" x="7786688" y="3125788"/>
          <p14:tracePt t="132043" x="7831138" y="3125788"/>
          <p14:tracePt t="132060" x="7902575" y="3125788"/>
          <p14:tracePt t="132077" x="7966075" y="3125788"/>
          <p14:tracePt t="132093" x="8027988" y="3089275"/>
          <p14:tracePt t="132110" x="8126413" y="3062288"/>
          <p14:tracePt t="132127" x="8188325" y="3027363"/>
          <p14:tracePt t="132143" x="8224838" y="3009900"/>
          <p14:tracePt t="132160" x="8286750" y="2990850"/>
          <p14:tracePt t="132178" x="8348663" y="2938463"/>
          <p14:tracePt t="132194" x="8394700" y="2894013"/>
          <p14:tracePt t="132210" x="8420100" y="2847975"/>
          <p14:tracePt t="132227" x="8420100" y="2786063"/>
          <p14:tracePt t="132243" x="8456613" y="2724150"/>
          <p14:tracePt t="132260" x="8483600" y="2660650"/>
          <p14:tracePt t="132277" x="8483600" y="2589213"/>
          <p14:tracePt t="132293" x="8483600" y="2527300"/>
          <p14:tracePt t="132311" x="8483600" y="2465388"/>
          <p14:tracePt t="132326" x="8483600" y="2419350"/>
          <p14:tracePt t="132343" x="8483600" y="2384425"/>
          <p14:tracePt t="132360" x="8483600" y="2357438"/>
          <p14:tracePt t="132377" x="8420100" y="2259013"/>
          <p14:tracePt t="132394" x="8394700" y="2214563"/>
          <p14:tracePt t="132411" x="8323263" y="2133600"/>
          <p14:tracePt t="132427" x="8251825" y="2044700"/>
          <p14:tracePt t="132444" x="8180388" y="2017713"/>
          <p14:tracePt t="132460" x="8081963" y="1965325"/>
          <p14:tracePt t="132476" x="7983538" y="1919288"/>
          <p14:tracePt t="132493" x="7939088" y="1911350"/>
          <p14:tracePt t="132510" x="7920038" y="1901825"/>
          <p14:tracePt t="132527" x="7885113" y="1901825"/>
          <p14:tracePt t="132543" x="7804150" y="1901825"/>
          <p14:tracePt t="132560" x="7715250" y="1946275"/>
          <p14:tracePt t="132577" x="7527925" y="2009775"/>
          <p14:tracePt t="132594" x="7367588" y="2054225"/>
          <p14:tracePt t="132611" x="7232650" y="2098675"/>
          <p14:tracePt t="132627" x="7153275" y="2152650"/>
          <p14:tracePt t="132643" x="7072313" y="2197100"/>
          <p14:tracePt t="132660" x="7037388" y="2224088"/>
          <p14:tracePt t="132677" x="7010400" y="2276475"/>
          <p14:tracePt t="132693" x="6973888" y="2339975"/>
          <p14:tracePt t="132710" x="6965950" y="2384425"/>
          <p14:tracePt t="132727" x="6956425" y="2428875"/>
          <p14:tracePt t="132743" x="6956425" y="2490788"/>
          <p14:tracePt t="132760" x="6938963" y="2527300"/>
          <p14:tracePt t="132777" x="6938963" y="2581275"/>
          <p14:tracePt t="132794" x="6938963" y="2608263"/>
          <p14:tracePt t="132811" x="6938963" y="2652713"/>
          <p14:tracePt t="132827" x="6938963" y="2679700"/>
          <p14:tracePt t="132843" x="6965950" y="2724150"/>
          <p14:tracePt t="132860" x="7010400" y="2795588"/>
          <p14:tracePt t="132877" x="7089775" y="2830513"/>
          <p14:tracePt t="132893" x="7170738" y="2874963"/>
          <p14:tracePt t="132910" x="7269163" y="2901950"/>
          <p14:tracePt t="132927" x="7385050" y="2965450"/>
          <p14:tracePt t="132944" x="7466013" y="2973388"/>
          <p14:tracePt t="132960" x="7545388" y="3009900"/>
          <p14:tracePt t="132977" x="7661275" y="3036888"/>
          <p14:tracePt t="132994" x="7732713" y="3036888"/>
          <p14:tracePt t="133011" x="7840663" y="3036888"/>
          <p14:tracePt t="133027" x="7966075" y="3036888"/>
          <p14:tracePt t="133044" x="8062913" y="3036888"/>
          <p14:tracePt t="133060" x="8170863" y="3036888"/>
          <p14:tracePt t="133077" x="8242300" y="3036888"/>
          <p14:tracePt t="133093" x="8323263" y="3000375"/>
          <p14:tracePt t="133110" x="8385175" y="2973388"/>
          <p14:tracePt t="133126" x="8456613" y="2919413"/>
          <p14:tracePt t="133143" x="8518525" y="2884488"/>
          <p14:tracePt t="133160" x="8582025" y="2830513"/>
          <p14:tracePt t="133177" x="8634413" y="2786063"/>
          <p14:tracePt t="133194" x="8697913" y="2679700"/>
          <p14:tracePt t="133210" x="8732838" y="2616200"/>
          <p14:tracePt t="133227" x="8759825" y="2554288"/>
          <p14:tracePt t="133243" x="8777288" y="2509838"/>
          <p14:tracePt t="133260" x="8777288" y="2455863"/>
          <p14:tracePt t="133277" x="8777288" y="2393950"/>
          <p14:tracePt t="133293" x="8777288" y="2312988"/>
          <p14:tracePt t="133310" x="8777288" y="2251075"/>
          <p14:tracePt t="133326" x="8777288" y="2179638"/>
          <p14:tracePt t="133343" x="8732838" y="2098675"/>
          <p14:tracePt t="133360" x="8680450" y="2027238"/>
          <p14:tracePt t="133377" x="8537575" y="1911350"/>
          <p14:tracePt t="133394" x="8286750" y="1803400"/>
          <p14:tracePt t="133410" x="8134350" y="1731963"/>
          <p14:tracePt t="133427" x="8018463" y="1704975"/>
          <p14:tracePt t="133444" x="7929563" y="1704975"/>
          <p14:tracePt t="133460" x="7848600" y="1704975"/>
          <p14:tracePt t="133476" x="7777163" y="1704975"/>
          <p14:tracePt t="133493" x="7688263" y="1704975"/>
          <p14:tracePt t="133510" x="7608888" y="1704975"/>
          <p14:tracePt t="133526" x="7510463" y="1741488"/>
          <p14:tracePt t="133543" x="7446963" y="1776413"/>
          <p14:tracePt t="133545" x="7402513" y="1839913"/>
          <p14:tracePt t="133560" x="7367588" y="1847850"/>
          <p14:tracePt t="133577" x="7296150" y="1901825"/>
          <p14:tracePt t="133594" x="7205663" y="1982788"/>
          <p14:tracePt t="133610" x="7170738" y="2027238"/>
          <p14:tracePt t="133627" x="7116763" y="2071688"/>
          <p14:tracePt t="133643" x="7108825" y="2116138"/>
          <p14:tracePt t="133660" x="7081838" y="2179638"/>
          <p14:tracePt t="133677" x="7072313" y="2224088"/>
          <p14:tracePt t="133693" x="7072313" y="2295525"/>
          <p14:tracePt t="133710" x="7072313" y="2357438"/>
          <p14:tracePt t="133727" x="7072313" y="2393950"/>
          <p14:tracePt t="133743" x="7072313" y="2428875"/>
          <p14:tracePt t="133760" x="7072313" y="2446338"/>
          <p14:tracePt t="133777" x="7072313" y="2482850"/>
          <p14:tracePt t="133794" x="7108825" y="2509838"/>
          <p14:tracePt t="133810" x="7126288" y="2509838"/>
          <p14:tracePt t="133827" x="7170738" y="2536825"/>
          <p14:tracePt t="133843" x="7251700" y="2544763"/>
          <p14:tracePt t="133860" x="7358063" y="2562225"/>
          <p14:tracePt t="133877" x="7491413" y="2589213"/>
          <p14:tracePt t="133893" x="7581900" y="2616200"/>
          <p14:tracePt t="133910" x="7680325" y="2652713"/>
          <p14:tracePt t="133927" x="7751763" y="2652713"/>
          <p14:tracePt t="133943" x="7813675" y="2679700"/>
          <p14:tracePt t="133960" x="7894638" y="2705100"/>
          <p14:tracePt t="133977" x="7956550" y="2714625"/>
          <p14:tracePt t="133994" x="8089900" y="2759075"/>
          <p14:tracePt t="134011" x="8153400" y="2759075"/>
          <p14:tracePt t="134027" x="8205788" y="2768600"/>
          <p14:tracePt t="134043" x="8259763" y="2768600"/>
          <p14:tracePt t="134060" x="8304213" y="2768600"/>
          <p14:tracePt t="134077" x="8331200" y="2759075"/>
          <p14:tracePt t="134093" x="8375650" y="2714625"/>
          <p14:tracePt t="134110" x="8402638" y="2705100"/>
          <p14:tracePt t="134127" x="8439150" y="2670175"/>
          <p14:tracePt t="134143" x="8456613" y="2643188"/>
          <p14:tracePt t="134160" x="8491538" y="2589213"/>
          <p14:tracePt t="134177" x="8545513" y="2527300"/>
          <p14:tracePt t="134194" x="8582025" y="2455863"/>
          <p14:tracePt t="134210" x="8582025" y="2374900"/>
          <p14:tracePt t="134227" x="8582025" y="2312988"/>
          <p14:tracePt t="134243" x="8582025" y="2251075"/>
          <p14:tracePt t="134260" x="8582025" y="2179638"/>
          <p14:tracePt t="134277" x="8582025" y="2133600"/>
          <p14:tracePt t="134293" x="8528050" y="2081213"/>
          <p14:tracePt t="134310" x="8491538" y="2044700"/>
          <p14:tracePt t="134327" x="8447088" y="2027238"/>
          <p14:tracePt t="134343" x="8358188" y="2009775"/>
          <p14:tracePt t="134360" x="8224838" y="1982788"/>
          <p14:tracePt t="134377" x="8045450" y="1946275"/>
          <p14:tracePt t="134394" x="7759700" y="1946275"/>
          <p14:tracePt t="134411" x="7608888" y="1946275"/>
          <p14:tracePt t="134427" x="7518400" y="1946275"/>
          <p14:tracePt t="134443" x="7439025" y="1965325"/>
          <p14:tracePt t="134460" x="7323138" y="2036763"/>
          <p14:tracePt t="134477" x="7259638" y="2108200"/>
          <p14:tracePt t="134493" x="7205663" y="2152650"/>
          <p14:tracePt t="134510" x="7170738" y="2214563"/>
          <p14:tracePt t="134527" x="7161213" y="2295525"/>
          <p14:tracePt t="134543" x="7161213" y="2401888"/>
          <p14:tracePt t="134545" x="7161213" y="2455863"/>
          <p14:tracePt t="134560" x="7126288" y="2536825"/>
          <p14:tracePt t="134577" x="7126288" y="2643188"/>
          <p14:tracePt t="134594" x="7099300" y="2847975"/>
          <p14:tracePt t="134610" x="7099300" y="2955925"/>
          <p14:tracePt t="134627" x="7099300" y="3027363"/>
          <p14:tracePt t="134643" x="7099300" y="3054350"/>
          <p14:tracePt t="134660" x="7099300" y="3098800"/>
          <p14:tracePt t="134677" x="7099300" y="3125788"/>
          <p14:tracePt t="134693" x="7143750" y="3179763"/>
          <p14:tracePt t="134710" x="7232650" y="3214688"/>
          <p14:tracePt t="134727" x="7323138" y="3259138"/>
          <p14:tracePt t="134743" x="7439025" y="3303588"/>
          <p14:tracePt t="134760" x="7537450" y="3313113"/>
          <p14:tracePt t="134777" x="7670800" y="3340100"/>
          <p14:tracePt t="134794" x="7831138" y="3340100"/>
          <p14:tracePt t="134811" x="7939088" y="3340100"/>
          <p14:tracePt t="134827" x="8018463" y="3322638"/>
          <p14:tracePt t="134843" x="8099425" y="3286125"/>
          <p14:tracePt t="134860" x="8188325" y="3259138"/>
          <p14:tracePt t="134877" x="8269288" y="3205163"/>
          <p14:tracePt t="134893" x="8367713" y="3133725"/>
          <p14:tracePt t="134910" x="8439150" y="3098800"/>
          <p14:tracePt t="134927" x="8501063" y="3017838"/>
          <p14:tracePt t="134943" x="8555038" y="2946400"/>
          <p14:tracePt t="134960" x="8572500" y="2857500"/>
          <p14:tracePt t="134977" x="8609013" y="2776538"/>
          <p14:tracePt t="134993" x="8626475" y="2732088"/>
          <p14:tracePt t="135010" x="8609013" y="2616200"/>
          <p14:tracePt t="135027" x="8582025" y="2536825"/>
          <p14:tracePt t="135043" x="8528050" y="2438400"/>
          <p14:tracePt t="135060" x="8456613" y="2357438"/>
          <p14:tracePt t="135077" x="8394700" y="2286000"/>
          <p14:tracePt t="135093" x="8313738" y="2232025"/>
          <p14:tracePt t="135110" x="8197850" y="2179638"/>
          <p14:tracePt t="135127" x="8037513" y="2108200"/>
          <p14:tracePt t="135143" x="7902575" y="2081213"/>
          <p14:tracePt t="135160" x="7813675" y="2062163"/>
          <p14:tracePt t="135177" x="7715250" y="2054225"/>
          <p14:tracePt t="135194" x="7616825" y="2054225"/>
          <p14:tracePt t="135210" x="7554913" y="2071688"/>
          <p14:tracePt t="135227" x="7456488" y="2143125"/>
          <p14:tracePt t="135243" x="7348538" y="2251075"/>
          <p14:tracePt t="135260" x="7296150" y="2347913"/>
          <p14:tracePt t="135277" x="7232650" y="2465388"/>
          <p14:tracePt t="135293" x="7170738" y="2608263"/>
          <p14:tracePt t="135310" x="7126288" y="2714625"/>
          <p14:tracePt t="135326" x="7116763" y="2776538"/>
          <p14:tracePt t="135344" x="7116763" y="2874963"/>
          <p14:tracePt t="135360" x="7116763" y="2938463"/>
          <p14:tracePt t="135376" x="7116763" y="2990850"/>
          <p14:tracePt t="135394" x="7161213" y="3116263"/>
          <p14:tracePt t="135410" x="7205663" y="3160713"/>
          <p14:tracePt t="135426" x="7251700" y="3197225"/>
          <p14:tracePt t="135443" x="7331075" y="3251200"/>
          <p14:tracePt t="135460" x="7466013" y="3295650"/>
          <p14:tracePt t="135476" x="7599363" y="3322638"/>
          <p14:tracePt t="135493" x="7715250" y="3330575"/>
          <p14:tracePt t="135510" x="7840663" y="3330575"/>
          <p14:tracePt t="135526" x="7966075" y="3330575"/>
          <p14:tracePt t="135543" x="8108950" y="3330575"/>
          <p14:tracePt t="135545" x="8161338" y="3330575"/>
          <p14:tracePt t="135560" x="8180388" y="3330575"/>
          <p14:tracePt t="135577" x="8269288" y="3330575"/>
          <p14:tracePt t="135594" x="8313738" y="3303588"/>
          <p14:tracePt t="135610" x="8358188" y="3276600"/>
          <p14:tracePt t="135627" x="8420100" y="3214688"/>
          <p14:tracePt t="135643" x="8456613" y="3152775"/>
          <p14:tracePt t="135660" x="8491538" y="3054350"/>
          <p14:tracePt t="135677" x="8501063" y="2955925"/>
          <p14:tracePt t="135693" x="8501063" y="2857500"/>
          <p14:tracePt t="135710" x="8501063" y="2759075"/>
          <p14:tracePt t="135727" x="8501063" y="2633663"/>
          <p14:tracePt t="135743" x="8474075" y="2571750"/>
          <p14:tracePt t="135760" x="8420100" y="2490788"/>
          <p14:tracePt t="135777" x="8348663" y="2428875"/>
          <p14:tracePt t="135794" x="8269288" y="2357438"/>
          <p14:tracePt t="135810" x="8089900" y="2276475"/>
          <p14:tracePt t="135827" x="7929563" y="2214563"/>
          <p14:tracePt t="135843" x="7751763" y="2170113"/>
          <p14:tracePt t="135860" x="7589838" y="2116138"/>
          <p14:tracePt t="135877" x="7466013" y="2116138"/>
          <p14:tracePt t="135893" x="7375525" y="2116138"/>
          <p14:tracePt t="135910" x="7296150" y="2133600"/>
          <p14:tracePt t="135927" x="7215188" y="2205038"/>
          <p14:tracePt t="135943" x="7161213" y="2286000"/>
          <p14:tracePt t="135960" x="7081838" y="2455863"/>
          <p14:tracePt t="135977" x="7010400" y="2616200"/>
          <p14:tracePt t="135994" x="6946900" y="2894013"/>
          <p14:tracePt t="136010" x="6929438" y="3027363"/>
          <p14:tracePt t="136027" x="6929438" y="3133725"/>
          <p14:tracePt t="136043" x="6929438" y="3197225"/>
          <p14:tracePt t="136060" x="6946900" y="3241675"/>
          <p14:tracePt t="136077" x="6991350" y="3303588"/>
          <p14:tracePt t="136093" x="7045325" y="3340100"/>
          <p14:tracePt t="136110" x="7143750" y="3384550"/>
          <p14:tracePt t="136127" x="7259638" y="3455988"/>
          <p14:tracePt t="136143" x="7412038" y="3455988"/>
          <p14:tracePt t="136160" x="7562850" y="3473450"/>
          <p14:tracePt t="136177" x="7732713" y="3473450"/>
          <p14:tracePt t="136193" x="7983538" y="3446463"/>
          <p14:tracePt t="136210" x="8054975" y="3419475"/>
          <p14:tracePt t="136227" x="8161338" y="3348038"/>
          <p14:tracePt t="136243" x="8259763" y="3268663"/>
          <p14:tracePt t="136260" x="8313738" y="3197225"/>
          <p14:tracePt t="136277" x="8348663" y="3133725"/>
          <p14:tracePt t="136293" x="8375650" y="3071813"/>
          <p14:tracePt t="136310" x="8375650" y="3000375"/>
          <p14:tracePt t="136327" x="8385175" y="2919413"/>
          <p14:tracePt t="136343" x="8385175" y="2830513"/>
          <p14:tracePt t="136360" x="8367713" y="2732088"/>
          <p14:tracePt t="136377" x="8313738" y="2670175"/>
          <p14:tracePt t="136394" x="8205788" y="2554288"/>
          <p14:tracePt t="136410" x="8170863" y="2544763"/>
          <p14:tracePt t="136427" x="8153400" y="2536825"/>
          <p14:tracePt t="136443" x="8116888" y="2527300"/>
          <p14:tracePt t="136460" x="8072438" y="2527300"/>
          <p14:tracePt t="136476" x="8001000" y="2527300"/>
          <p14:tracePt t="136493" x="7920038" y="2527300"/>
          <p14:tracePt t="136510" x="7858125" y="2527300"/>
          <p14:tracePt t="136526" x="7813675" y="2527300"/>
          <p14:tracePt t="136543" x="7742238" y="2536825"/>
          <p14:tracePt t="136545" x="7697788" y="2536825"/>
          <p14:tracePt t="136560" x="7670800" y="2562225"/>
          <p14:tracePt t="136577" x="7608888" y="2616200"/>
          <p14:tracePt t="136593" x="7537450" y="2714625"/>
          <p14:tracePt t="136610" x="7510463" y="2795588"/>
          <p14:tracePt t="136627" x="7483475" y="2894013"/>
          <p14:tracePt t="136643" x="7483475" y="2982913"/>
          <p14:tracePt t="136660" x="7466013" y="3089275"/>
          <p14:tracePt t="136676" x="7466013" y="3179763"/>
          <p14:tracePt t="136693" x="7466013" y="3303588"/>
          <p14:tracePt t="136710" x="7466013" y="3429000"/>
          <p14:tracePt t="136726" x="7473950" y="3527425"/>
          <p14:tracePt t="136743" x="7527925" y="3598863"/>
          <p14:tracePt t="136760" x="7572375" y="3643313"/>
          <p14:tracePt t="136776" x="7599363" y="3652838"/>
          <p14:tracePt t="136794" x="7643813" y="3652838"/>
          <p14:tracePt t="136810" x="7688263" y="3652838"/>
          <p14:tracePt t="136826" x="7742238" y="3652838"/>
          <p14:tracePt t="136843" x="7804150" y="3652838"/>
          <p14:tracePt t="136860" x="7848600" y="3652838"/>
          <p14:tracePt t="136876" x="7875588" y="3652838"/>
          <p14:tracePt t="136893" x="7885113" y="3643313"/>
          <p14:tracePt t="136910" x="7894638" y="3643313"/>
          <p14:tracePt t="136943" x="7912100" y="3633788"/>
          <p14:tracePt t="136969" x="7920038" y="3633788"/>
          <p14:tracePt t="136978" x="7939088" y="3625850"/>
          <p14:tracePt t="136993" x="7947025" y="3625850"/>
          <p14:tracePt t="137297" x="7929563" y="3625850"/>
          <p14:tracePt t="137305" x="7929563" y="3633788"/>
          <p14:tracePt t="137313" x="7920038" y="3652838"/>
          <p14:tracePt t="137326" x="7912100" y="3670300"/>
          <p14:tracePt t="137343" x="7894638" y="3714750"/>
          <p14:tracePt t="137360" x="7867650" y="3786188"/>
          <p14:tracePt t="137376" x="7823200" y="3919538"/>
          <p14:tracePt t="137393" x="7705725" y="4187825"/>
          <p14:tracePt t="137410" x="7653338" y="4241800"/>
          <p14:tracePt t="137426" x="7616825" y="4251325"/>
          <p14:tracePt t="137443" x="7608888" y="4259263"/>
          <p14:tracePt t="137460" x="7581900" y="4259263"/>
          <p14:tracePt t="137476" x="7500938" y="4340225"/>
          <p14:tracePt t="137493" x="7473950" y="4375150"/>
          <p14:tracePt t="137593" x="7446963" y="4357688"/>
          <p14:tracePt t="137601" x="7439025" y="4357688"/>
          <p14:tracePt t="137611" x="7429500" y="4348163"/>
          <p14:tracePt t="137626" x="7394575" y="4340225"/>
          <p14:tracePt t="137673" x="7385050" y="4340225"/>
          <p14:tracePt t="137681" x="7348538" y="4367213"/>
          <p14:tracePt t="137693" x="7323138" y="4394200"/>
          <p14:tracePt t="137710" x="7313613" y="4438650"/>
          <p14:tracePt t="137726" x="7277100" y="4483100"/>
          <p14:tracePt t="137743" x="7242175" y="4545013"/>
          <p14:tracePt t="137760" x="7180263" y="4670425"/>
          <p14:tracePt t="137776" x="7108825" y="4768850"/>
          <p14:tracePt t="137794" x="6983413" y="4946650"/>
          <p14:tracePt t="137810" x="6804025" y="5143500"/>
          <p14:tracePt t="137826" x="6599238" y="5384800"/>
          <p14:tracePt t="137843" x="6357938" y="5589588"/>
          <p14:tracePt t="137860" x="6134100" y="5776913"/>
          <p14:tracePt t="137876" x="5894388" y="5956300"/>
          <p14:tracePt t="137893" x="5680075" y="6126163"/>
          <p14:tracePt t="137910" x="5537200" y="6224588"/>
          <p14:tracePt t="137926" x="5473700" y="6242050"/>
          <p14:tracePt t="137943" x="5456238" y="6242050"/>
          <p14:tracePt t="137960" x="5446713" y="6197600"/>
          <p14:tracePt t="137976" x="5438775" y="6153150"/>
          <p14:tracePt t="137993" x="5438775" y="6126163"/>
          <p14:tracePt t="138057" x="5473700" y="6161088"/>
          <p14:tracePt t="138089" x="5456238" y="6170613"/>
          <p14:tracePt t="138097" x="5375275" y="6224588"/>
          <p14:tracePt t="138110" x="5303838" y="6224588"/>
          <p14:tracePt t="138126" x="5153025" y="6215063"/>
          <p14:tracePt t="138143" x="4938713" y="6215063"/>
          <p14:tracePt t="138160" x="4759325" y="6215063"/>
          <p14:tracePt t="138176" x="4652963" y="6232525"/>
          <p14:tracePt t="138194" x="4562475" y="6242050"/>
          <p14:tracePt t="138210" x="4357688" y="6242050"/>
          <p14:tracePt t="138227" x="4268788" y="6242050"/>
          <p14:tracePt t="138243" x="4205288" y="6242050"/>
          <p14:tracePt t="138260" x="4143375" y="6269038"/>
          <p14:tracePt t="138277" x="4108450" y="6269038"/>
          <p14:tracePt t="138293" x="4044950" y="6286500"/>
          <p14:tracePt t="138310" x="3965575" y="6286500"/>
          <p14:tracePt t="138326" x="3919538" y="6286500"/>
          <p14:tracePt t="138343" x="3875088" y="6286500"/>
          <p14:tracePt t="138360" x="3840163" y="6286500"/>
          <p14:tracePt t="138377" x="3776663" y="6269038"/>
          <p14:tracePt t="138393" x="3697288" y="6242050"/>
          <p14:tracePt t="138410" x="3660775" y="6224588"/>
          <p14:tracePt t="138426" x="3633788" y="6197600"/>
          <p14:tracePt t="138443" x="3562350" y="6153150"/>
          <p14:tracePt t="138460" x="3465513" y="6062663"/>
          <p14:tracePt t="138477" x="3394075" y="5991225"/>
          <p14:tracePt t="138493" x="3357563" y="5946775"/>
          <p14:tracePt t="138510" x="3348038" y="5938838"/>
          <p14:tracePt t="138545" x="3340100" y="5919788"/>
          <p14:tracePt t="138665" x="3340100" y="5911850"/>
          <p14:tracePt t="138681" x="3340100" y="5902325"/>
          <p14:tracePt t="138833" x="3340100" y="5894388"/>
          <p14:tracePt t="138842" x="3348038" y="5894388"/>
          <p14:tracePt t="138857" x="3367088" y="5894388"/>
          <p14:tracePt t="138865" x="3394075" y="5894388"/>
          <p14:tracePt t="138876" x="3402013" y="5902325"/>
          <p14:tracePt t="138893" x="3446463" y="5919788"/>
          <p14:tracePt t="138910" x="3482975" y="5929313"/>
          <p14:tracePt t="138927" x="3500438" y="5929313"/>
          <p14:tracePt t="138943" x="3562350" y="5929313"/>
          <p14:tracePt t="138960" x="3598863" y="5929313"/>
          <p14:tracePt t="138977" x="3679825" y="5929313"/>
          <p14:tracePt t="138993" x="3741738" y="5929313"/>
          <p14:tracePt t="139010" x="3813175" y="5929313"/>
          <p14:tracePt t="139027" x="3822700" y="5929313"/>
          <p14:tracePt t="139043" x="3857625" y="5946775"/>
          <p14:tracePt t="139060" x="3875088" y="5946775"/>
          <p14:tracePt t="139076" x="3919538" y="5965825"/>
          <p14:tracePt t="139093" x="3990975" y="5965825"/>
          <p14:tracePt t="139110" x="4071938" y="5973763"/>
          <p14:tracePt t="139127" x="4133850" y="5991225"/>
          <p14:tracePt t="139143" x="4179888" y="5991225"/>
          <p14:tracePt t="139159" x="4187825" y="5991225"/>
          <p14:tracePt t="139176" x="4205288" y="6010275"/>
          <p14:tracePt t="139193" x="4214813" y="6010275"/>
          <p14:tracePt t="139210" x="4276725" y="6010275"/>
          <p14:tracePt t="139227" x="4286250" y="6010275"/>
          <p14:tracePt t="139243" x="4340225" y="6010275"/>
          <p14:tracePt t="139260" x="4446588" y="6010275"/>
          <p14:tracePt t="139276" x="4527550" y="6010275"/>
          <p14:tracePt t="139293" x="4616450" y="6010275"/>
          <p14:tracePt t="139310" x="4679950" y="6010275"/>
          <p14:tracePt t="139326" x="4741863" y="6010275"/>
          <p14:tracePt t="139343" x="4786313" y="6010275"/>
          <p14:tracePt t="139359" x="4840288" y="6010275"/>
          <p14:tracePt t="139376" x="4902200" y="5991225"/>
          <p14:tracePt t="139394" x="5037138" y="5991225"/>
          <p14:tracePt t="139410" x="5143500" y="5991225"/>
          <p14:tracePt t="139426" x="5251450" y="5991225"/>
          <p14:tracePt t="139443" x="5384800" y="5983288"/>
          <p14:tracePt t="139460" x="5510213" y="5946775"/>
          <p14:tracePt t="139476" x="5589588" y="5946775"/>
          <p14:tracePt t="139493" x="5670550" y="5938838"/>
          <p14:tracePt t="139510" x="5715000" y="5919788"/>
          <p14:tracePt t="139526" x="5759450" y="5911850"/>
          <p14:tracePt t="139543" x="5768975" y="5911850"/>
          <p14:tracePt t="139560" x="5795963" y="5894388"/>
          <p14:tracePt t="139561" x="5803900" y="5894388"/>
          <p14:tracePt t="139578" x="5822950" y="5875338"/>
          <p14:tracePt t="139610" x="5840413" y="5875338"/>
          <p14:tracePt t="139617" x="5848350" y="5867400"/>
          <p14:tracePt t="139937" x="5830888" y="5867400"/>
          <p14:tracePt t="139945" x="5822950" y="5867400"/>
          <p14:tracePt t="139953" x="5803900" y="5867400"/>
          <p14:tracePt t="139961" x="5759450" y="5884863"/>
          <p14:tracePt t="139976" x="5705475" y="5884863"/>
          <p14:tracePt t="139994" x="5572125" y="5929313"/>
          <p14:tracePt t="140010" x="5456238" y="5983288"/>
          <p14:tracePt t="140026" x="5303838" y="6037263"/>
          <p14:tracePt t="140043" x="5153025" y="6045200"/>
          <p14:tracePt t="140059" x="4929188" y="6062663"/>
          <p14:tracePt t="140076" x="4679950" y="6116638"/>
          <p14:tracePt t="140093" x="4465638" y="6116638"/>
          <p14:tracePt t="140110" x="4251325" y="6116638"/>
          <p14:tracePt t="140126" x="4098925" y="6116638"/>
          <p14:tracePt t="140143" x="4010025" y="6134100"/>
          <p14:tracePt t="140160" x="3965575" y="6134100"/>
          <p14:tracePt t="140177" x="3938588" y="6143625"/>
          <p14:tracePt t="140193" x="3929063" y="6143625"/>
          <p14:tracePt t="140210" x="3911600" y="6153150"/>
          <p14:tracePt t="140226" x="3875088" y="6180138"/>
          <p14:tracePt t="140243" x="3840163" y="6188075"/>
          <p14:tracePt t="140260" x="3741738" y="6188075"/>
          <p14:tracePt t="140276" x="3670300" y="6188075"/>
          <p14:tracePt t="140293" x="3608388" y="6188075"/>
          <p14:tracePt t="140310" x="3544888" y="6188075"/>
          <p14:tracePt t="140326" x="3500438" y="6188075"/>
          <p14:tracePt t="140343" x="3438525" y="6188075"/>
          <p14:tracePt t="140360" x="3419475" y="6188075"/>
          <p14:tracePt t="140393" x="3384550" y="6188075"/>
          <p14:tracePt t="140410" x="3340100" y="6188075"/>
          <p14:tracePt t="140426" x="3322638" y="6188075"/>
          <p14:tracePt t="140443" x="3286125" y="6188075"/>
          <p14:tracePt t="140459" x="3259138" y="6197600"/>
          <p14:tracePt t="140476" x="3224213" y="6205538"/>
          <p14:tracePt t="140889" x="3232150" y="6205538"/>
          <p14:tracePt t="140897" x="3251200" y="6205538"/>
          <p14:tracePt t="140909" x="3276600" y="6205538"/>
          <p14:tracePt t="140926" x="3322638" y="6205538"/>
          <p14:tracePt t="140943" x="3411538" y="6205538"/>
          <p14:tracePt t="140959" x="3536950" y="6205538"/>
          <p14:tracePt t="140976" x="3705225" y="6205538"/>
          <p14:tracePt t="140993" x="3813175" y="6205538"/>
          <p14:tracePt t="141010" x="3857625" y="6205538"/>
          <p14:tracePt t="141043" x="3867150" y="6205538"/>
          <p14:tracePt t="141273" x="3875088" y="6205538"/>
          <p14:tracePt t="141289" x="3884613" y="6205538"/>
          <p14:tracePt t="141337" x="3911600" y="6205538"/>
          <p14:tracePt t="141465" x="3919538" y="6205538"/>
          <p14:tracePt t="141489" x="3929063" y="6205538"/>
          <p14:tracePt t="141497" x="3938588" y="6205538"/>
          <p14:tracePt t="141513" x="3965575" y="6205538"/>
          <p14:tracePt t="141526" x="3973513" y="6205538"/>
          <p14:tracePt t="141543" x="3990975" y="6205538"/>
          <p14:tracePt t="141560" x="4027488" y="6205538"/>
          <p14:tracePt t="141594" x="4062413" y="6205538"/>
          <p14:tracePt t="141610" x="4089400" y="6205538"/>
          <p14:tracePt t="141626" x="4170363" y="6205538"/>
          <p14:tracePt t="141643" x="4276725" y="6205538"/>
          <p14:tracePt t="141660" x="4348163" y="6205538"/>
          <p14:tracePt t="141676" x="4411663" y="6205538"/>
          <p14:tracePt t="141693" x="4456113" y="6205538"/>
          <p14:tracePt t="141710" x="4473575" y="6205538"/>
          <p14:tracePt t="141726" x="4510088" y="6205538"/>
          <p14:tracePt t="141743" x="4518025" y="6205538"/>
          <p14:tracePt t="141760" x="4554538" y="6205538"/>
          <p14:tracePt t="141776" x="4562475" y="6205538"/>
          <p14:tracePt t="141793" x="4572000" y="6205538"/>
          <p14:tracePt t="141810" x="4581525" y="6205538"/>
          <p14:tracePt t="141843" x="4616450" y="6180138"/>
          <p14:tracePt t="141860" x="4660900" y="6180138"/>
          <p14:tracePt t="141876" x="4687888" y="6170613"/>
          <p14:tracePt t="141893" x="4714875" y="6170613"/>
          <p14:tracePt t="141909" x="4732338" y="6170613"/>
          <p14:tracePt t="141926" x="4741863" y="6170613"/>
          <p14:tracePt t="141943" x="4776788" y="6161088"/>
          <p14:tracePt t="141960" x="4795838" y="6161088"/>
          <p14:tracePt t="141977" x="4822825" y="6161088"/>
          <p14:tracePt t="141994" x="4875213" y="6153150"/>
          <p14:tracePt t="142010" x="4902200" y="6153150"/>
          <p14:tracePt t="142026" x="4956175" y="6126163"/>
          <p14:tracePt t="142043" x="4991100" y="6126163"/>
          <p14:tracePt t="142060" x="5062538" y="6126163"/>
          <p14:tracePt t="142076" x="5143500" y="6116638"/>
          <p14:tracePt t="142093" x="5224463" y="6099175"/>
          <p14:tracePt t="142109" x="5276850" y="6099175"/>
          <p14:tracePt t="142126" x="5330825" y="6089650"/>
          <p14:tracePt t="142143" x="5367338" y="6089650"/>
          <p14:tracePt t="142160" x="5375275" y="6089650"/>
          <p14:tracePt t="142201" x="5384800" y="6089650"/>
          <p14:tracePt t="142665" x="5394325" y="6089650"/>
          <p14:tracePt t="142681" x="5384800" y="6099175"/>
          <p14:tracePt t="142689" x="5375275" y="6116638"/>
          <p14:tracePt t="142705" x="5348288" y="6126163"/>
          <p14:tracePt t="142713" x="5340350" y="6126163"/>
          <p14:tracePt t="142726" x="5322888" y="6134100"/>
          <p14:tracePt t="142743" x="5259388" y="6180138"/>
          <p14:tracePt t="142759" x="5143500" y="6197600"/>
          <p14:tracePt t="142776" x="4983163" y="6276975"/>
          <p14:tracePt t="142794" x="4697413" y="6367463"/>
          <p14:tracePt t="142810" x="4473575" y="6419850"/>
          <p14:tracePt t="142826" x="4205288" y="6473825"/>
          <p14:tracePt t="142843" x="3884613" y="6527800"/>
          <p14:tracePt t="142860" x="3625850" y="6545263"/>
          <p14:tracePt t="142876" x="3402013" y="6562725"/>
          <p14:tracePt t="142893" x="3197225" y="6616700"/>
          <p14:tracePt t="142910" x="3044825" y="6634163"/>
          <p14:tracePt t="142926" x="2982913" y="6643688"/>
          <p14:tracePt t="142993" x="2973388" y="6643688"/>
          <p14:tracePt t="143017" x="2946400" y="6643688"/>
          <p14:tracePt t="143049" x="2938463" y="6643688"/>
          <p14:tracePt t="143057" x="2928938" y="6643688"/>
          <p14:tracePt t="143065" x="2919413" y="6643688"/>
          <p14:tracePt t="143076" x="2884488" y="6643688"/>
          <p14:tracePt t="143093" x="2822575" y="6599238"/>
          <p14:tracePt t="143110" x="2803525" y="6589713"/>
          <p14:tracePt t="143126" x="2697163" y="6554788"/>
          <p14:tracePt t="143143" x="2633663" y="6537325"/>
          <p14:tracePt t="143160" x="2571750" y="6527800"/>
          <p14:tracePt t="143176" x="2562225" y="6527800"/>
          <p14:tracePt t="143193" x="2544763" y="6518275"/>
          <p14:tracePt t="143265" x="2527300" y="6518275"/>
          <p14:tracePt t="143417" x="2571750" y="6500813"/>
          <p14:tracePt t="143426" x="2589213" y="6491288"/>
          <p14:tracePt t="143433" x="2616200" y="6491288"/>
          <p14:tracePt t="143443" x="2633663" y="6491288"/>
          <p14:tracePt t="143459" x="2660650" y="6491288"/>
          <p14:tracePt t="143505" x="2670175" y="6491288"/>
          <p14:tracePt t="143529" x="2697163" y="6491288"/>
          <p14:tracePt t="143537" x="2714625" y="6491288"/>
          <p14:tracePt t="143545" x="2724150" y="6491288"/>
          <p14:tracePt t="143560" x="2759075" y="6483350"/>
          <p14:tracePt t="143576" x="2803525" y="6483350"/>
          <p14:tracePt t="143593" x="2938463" y="6465888"/>
          <p14:tracePt t="143610" x="2982913" y="6465888"/>
          <p14:tracePt t="143626" x="3017838" y="6465888"/>
          <p14:tracePt t="143665" x="3027363" y="6465888"/>
          <p14:tracePt t="143721" x="3054350" y="6465888"/>
          <p14:tracePt t="143729" x="3089275" y="6465888"/>
          <p14:tracePt t="143737" x="3116263" y="6456363"/>
          <p14:tracePt t="143745" x="3152775" y="6456363"/>
          <p14:tracePt t="143759" x="3197225" y="6429375"/>
          <p14:tracePt t="143776" x="3241675" y="6429375"/>
          <p14:tracePt t="143793" x="3268663" y="6429375"/>
          <p14:tracePt t="143809" x="3286125" y="6429375"/>
          <p14:tracePt t="143827" x="3295650" y="6419850"/>
          <p14:tracePt t="143873" x="3313113" y="6419850"/>
          <p14:tracePt t="143881" x="3322638" y="6419850"/>
          <p14:tracePt t="143893" x="3348038" y="6419850"/>
          <p14:tracePt t="143909" x="3375025" y="6419850"/>
          <p14:tracePt t="143926" x="3402013" y="6419850"/>
          <p14:tracePt t="143943" x="3419475" y="6419850"/>
          <p14:tracePt t="143959" x="3438525" y="6419850"/>
          <p14:tracePt t="143976" x="3473450" y="6419850"/>
          <p14:tracePt t="143994" x="3527425" y="6419850"/>
          <p14:tracePt t="144010" x="3544888" y="6419850"/>
          <p14:tracePt t="144027" x="3589338" y="6419850"/>
          <p14:tracePt t="144043" x="3633788" y="6419850"/>
          <p14:tracePt t="144059" x="3697288" y="6419850"/>
          <p14:tracePt t="144076" x="3759200" y="6419850"/>
          <p14:tracePt t="144093" x="3848100" y="6419850"/>
          <p14:tracePt t="144109" x="3929063" y="6419850"/>
          <p14:tracePt t="144126" x="4017963" y="6419850"/>
          <p14:tracePt t="144143" x="4108450" y="6419850"/>
          <p14:tracePt t="144159" x="4214813" y="6419850"/>
          <p14:tracePt t="144176" x="4313238" y="6419850"/>
          <p14:tracePt t="144193" x="4438650" y="6419850"/>
          <p14:tracePt t="144210" x="4500563" y="6419850"/>
          <p14:tracePt t="144226" x="4537075" y="6419850"/>
          <p14:tracePt t="144243" x="4562475" y="6419850"/>
          <p14:tracePt t="144259" x="4608513" y="6419850"/>
          <p14:tracePt t="144276" x="4660900" y="6419850"/>
          <p14:tracePt t="144293" x="4679950" y="6419850"/>
          <p14:tracePt t="144326" x="4697413" y="6419850"/>
          <p14:tracePt t="145057" x="4705350" y="6419850"/>
          <p14:tracePt t="145066" x="4724400" y="6419850"/>
          <p14:tracePt t="145076" x="4751388" y="6419850"/>
          <p14:tracePt t="145093" x="4786313" y="6419850"/>
          <p14:tracePt t="145109" x="4875213" y="6402388"/>
          <p14:tracePt t="145126" x="5054600" y="6384925"/>
          <p14:tracePt t="145143" x="5224463" y="6384925"/>
          <p14:tracePt t="145159" x="5357813" y="6340475"/>
          <p14:tracePt t="145176" x="5456238" y="6313488"/>
          <p14:tracePt t="145194" x="5510213" y="6188075"/>
          <p14:tracePt t="145210" x="5510213" y="6143625"/>
          <p14:tracePt t="145226" x="5537200" y="6126163"/>
          <p14:tracePt t="145361" x="5554663" y="6126163"/>
          <p14:tracePt t="145369" x="5634038" y="6153150"/>
          <p14:tracePt t="145377" x="5732463" y="6170613"/>
          <p14:tracePt t="145393" x="5875338" y="6072188"/>
          <p14:tracePt t="145410" x="6054725" y="5946775"/>
          <p14:tracePt t="145427" x="6394450" y="5848350"/>
          <p14:tracePt t="145443" x="6742113" y="5741988"/>
          <p14:tracePt t="145459" x="7134225" y="5562600"/>
          <p14:tracePt t="145476" x="7554913" y="5357813"/>
          <p14:tracePt t="145493" x="8134350" y="5000625"/>
          <p14:tracePt t="145509" x="8456613" y="4687888"/>
          <p14:tracePt t="145526" x="8528050" y="4581525"/>
          <p14:tracePt t="145543" x="8562975" y="4581525"/>
          <p14:tracePt t="145689" x="8572500" y="4572000"/>
          <p14:tracePt t="145697" x="8599488" y="4545013"/>
          <p14:tracePt t="145709" x="8626475" y="4510088"/>
          <p14:tracePt t="145726" x="8634413" y="4500563"/>
          <p14:tracePt t="145743" x="8653463" y="4465638"/>
          <p14:tracePt t="145759" x="8688388" y="4429125"/>
          <p14:tracePt t="145776" x="8742363" y="4348163"/>
          <p14:tracePt t="145794" x="8769350" y="4197350"/>
          <p14:tracePt t="145810" x="8769350" y="4054475"/>
          <p14:tracePt t="145826" x="8724900" y="3803650"/>
          <p14:tracePt t="145843" x="8697913" y="3625850"/>
          <p14:tracePt t="145859" x="8626475" y="3465513"/>
          <p14:tracePt t="145876" x="8626475" y="3322638"/>
          <p14:tracePt t="145893" x="8626475" y="3170238"/>
          <p14:tracePt t="145910" x="8626475" y="3000375"/>
          <p14:tracePt t="145926" x="8670925" y="2822575"/>
          <p14:tracePt t="145943" x="8670925" y="2697163"/>
          <p14:tracePt t="145959" x="8670925" y="2616200"/>
          <p14:tracePt t="145976" x="8670925" y="2509838"/>
          <p14:tracePt t="145994" x="8653463" y="2438400"/>
          <p14:tracePt t="146010" x="8643938" y="2393950"/>
          <p14:tracePt t="146026" x="8634413" y="2330450"/>
          <p14:tracePt t="146043" x="8599488" y="2295525"/>
          <p14:tracePt t="146060" x="8582025" y="2268538"/>
          <p14:tracePt t="146097" x="8582025" y="2259013"/>
          <p14:tracePt t="146110" x="8582025" y="2232025"/>
          <p14:tracePt t="146126" x="8582025" y="2214563"/>
          <p14:tracePt t="146143" x="8572500" y="2205038"/>
          <p14:tracePt t="146159" x="8572500" y="2179638"/>
          <p14:tracePt t="146201" x="8562975" y="2170113"/>
          <p14:tracePt t="146217" x="8555038" y="2170113"/>
          <p14:tracePt t="146233" x="8545513" y="2170113"/>
          <p14:tracePt t="146265" x="8537575" y="2170113"/>
          <p14:tracePt t="146321" x="8528050" y="2170113"/>
          <p14:tracePt t="146329" x="8501063" y="2187575"/>
          <p14:tracePt t="146545" x="8501063" y="2197100"/>
          <p14:tracePt t="146553" x="8528050" y="2232025"/>
          <p14:tracePt t="146561" x="8537575" y="2241550"/>
          <p14:tracePt t="146576" x="8572500" y="2276475"/>
          <p14:tracePt t="146593" x="8653463" y="2366963"/>
          <p14:tracePt t="146610" x="8724900" y="2465388"/>
          <p14:tracePt t="146627" x="8777288" y="2544763"/>
          <p14:tracePt t="146643" x="8813800" y="2625725"/>
          <p14:tracePt t="146660" x="8840788" y="2732088"/>
          <p14:tracePt t="146676" x="8858250" y="2847975"/>
          <p14:tracePt t="146693" x="8858250" y="3036888"/>
          <p14:tracePt t="146709" x="8813800" y="3241675"/>
          <p14:tracePt t="146726" x="8732838" y="3402013"/>
          <p14:tracePt t="146743" x="8626475" y="3571875"/>
          <p14:tracePt t="146760" x="8572500" y="3687763"/>
          <p14:tracePt t="146776" x="8545513" y="3768725"/>
          <p14:tracePt t="146793" x="8545513" y="3813175"/>
          <p14:tracePt t="146961" x="8518525" y="3813175"/>
          <p14:tracePt t="146985" x="8510588" y="3813175"/>
          <p14:tracePt t="147001" x="8501063" y="3813175"/>
          <p14:tracePt t="147010" x="8501063" y="3822700"/>
          <p14:tracePt t="147017" x="8501063" y="3840163"/>
          <p14:tracePt t="147027" x="8491538" y="3867150"/>
          <p14:tracePt t="147043" x="8491538" y="3929063"/>
          <p14:tracePt t="147059" x="8491538" y="4000500"/>
          <p14:tracePt t="147076" x="8491538" y="4081463"/>
          <p14:tracePt t="147093" x="8491538" y="4152900"/>
          <p14:tracePt t="147109" x="8491538" y="4214813"/>
          <p14:tracePt t="147126" x="8491538" y="4303713"/>
          <p14:tracePt t="147143" x="8491538" y="4402138"/>
          <p14:tracePt t="147159" x="8491538" y="4473575"/>
          <p14:tracePt t="147176" x="8491538" y="4572000"/>
          <p14:tracePt t="147193" x="8491538" y="4670425"/>
          <p14:tracePt t="147210" x="8491538" y="4697413"/>
          <p14:tracePt t="147226" x="8491538" y="4724400"/>
          <p14:tracePt t="147243" x="8491538" y="4741863"/>
          <p14:tracePt t="147393" x="8474075" y="4751388"/>
          <p14:tracePt t="147625" x="8466138" y="4759325"/>
          <p14:tracePt t="148073" x="8456613" y="4759325"/>
          <p14:tracePt t="148081" x="8456613" y="4751388"/>
          <p14:tracePt t="148092" x="8474075" y="4714875"/>
          <p14:tracePt t="148110" x="8518525" y="4581525"/>
          <p14:tracePt t="148126" x="8545513" y="4473575"/>
          <p14:tracePt t="148143" x="8599488" y="4367213"/>
          <p14:tracePt t="148159" x="8653463" y="4303713"/>
          <p14:tracePt t="148176" x="8661400" y="4303713"/>
          <p14:tracePt t="148193" x="8697913" y="4303713"/>
          <p14:tracePt t="148209" x="8715375" y="4303713"/>
          <p14:tracePt t="148226" x="8732838" y="4330700"/>
          <p14:tracePt t="148243" x="8732838" y="4367213"/>
          <p14:tracePt t="148276" x="8751888" y="4375150"/>
          <p14:tracePt t="148293" x="8831263" y="4357688"/>
          <p14:tracePt t="148309" x="9018588" y="4143375"/>
          <p14:tracePt t="148326" x="9153525" y="3946525"/>
          <p14:tracePt t="148343" x="9323388" y="3732213"/>
          <p14:tracePt t="148359" x="9402763" y="3562350"/>
          <p14:tracePt t="148376" x="9456738" y="3419475"/>
          <p14:tracePt t="148393" x="9483725" y="3268663"/>
          <p14:tracePt t="148410" x="9501188" y="3081338"/>
          <p14:tracePt t="148426" x="9501188" y="3017838"/>
          <p14:tracePt t="148442" x="9501188" y="2990850"/>
          <p14:tracePt t="148459" x="9518650" y="2919413"/>
          <p14:tracePt t="148476" x="9528175" y="2894013"/>
          <p14:tracePt t="148493" x="9528175" y="2884488"/>
          <p14:tracePt t="148509" x="9545638" y="2857500"/>
          <p14:tracePt t="148526" x="9545638" y="2840038"/>
          <p14:tracePt t="148543" x="9545638" y="2822575"/>
          <p14:tracePt t="148559" x="9545638" y="2759075"/>
          <p14:tracePt t="148576" x="9537700" y="2697163"/>
          <p14:tracePt t="148578" x="9528175" y="2679700"/>
          <p14:tracePt t="148593" x="9528175" y="2660650"/>
          <p14:tracePt t="148610" x="9510713" y="2625725"/>
          <p14:tracePt t="148626" x="9483725" y="2589213"/>
          <p14:tracePt t="148643" x="9447213" y="2554288"/>
          <p14:tracePt t="148659" x="9412288" y="2517775"/>
          <p14:tracePt t="148676" x="9348788" y="2465388"/>
          <p14:tracePt t="148693" x="9251950" y="2428875"/>
          <p14:tracePt t="148709" x="9134475" y="2393950"/>
          <p14:tracePt t="148726" x="9028113" y="2357438"/>
          <p14:tracePt t="148743" x="8947150" y="2330450"/>
          <p14:tracePt t="148759" x="8875713" y="2286000"/>
          <p14:tracePt t="148776" x="8848725" y="2276475"/>
          <p14:tracePt t="148793" x="8813800" y="2268538"/>
          <p14:tracePt t="148809" x="8804275" y="2268538"/>
          <p14:tracePt t="148827" x="8796338" y="2268538"/>
          <p14:tracePt t="148843" x="8769350" y="2268538"/>
          <p14:tracePt t="148859" x="8751888" y="2268538"/>
          <p14:tracePt t="148876" x="8697913" y="2268538"/>
          <p14:tracePt t="148893" x="8634413" y="2268538"/>
          <p14:tracePt t="148909" x="8599488" y="2268538"/>
          <p14:tracePt t="148926" x="8572500" y="2268538"/>
          <p14:tracePt t="148943" x="8537575" y="2268538"/>
          <p14:tracePt t="148960" x="8491538" y="2286000"/>
          <p14:tracePt t="148976" x="8474075" y="2295525"/>
          <p14:tracePt t="148993" x="8456613" y="2295525"/>
          <p14:tracePt t="149009" x="8439150" y="2295525"/>
          <p14:tracePt t="149027" x="8429625" y="2295525"/>
          <p14:tracePt t="149121" x="8420100" y="2295525"/>
          <p14:tracePt t="149129" x="8420100" y="2276475"/>
          <p14:tracePt t="149137" x="8420100" y="2232025"/>
          <p14:tracePt t="149145" x="8420100" y="2214563"/>
          <p14:tracePt t="149159" x="8420100" y="2187575"/>
          <p14:tracePt t="149176" x="8420100" y="2152650"/>
          <p14:tracePt t="149193" x="8420100" y="2108200"/>
          <p14:tracePt t="149209" x="8420100" y="2098675"/>
          <p14:tracePt t="149226" x="8420100" y="2089150"/>
          <p14:tracePt t="149329" x="8439150" y="2071688"/>
          <p14:tracePt t="149393" x="8456613" y="2054225"/>
          <p14:tracePt t="149417" x="8466138" y="2044700"/>
          <p14:tracePt t="149433" x="8474075" y="2044700"/>
          <p14:tracePt t="149442" x="8483600" y="2036763"/>
          <p14:tracePt t="149497" x="8491538" y="2036763"/>
          <p14:tracePt t="149521" x="8501063" y="2027238"/>
          <p14:tracePt t="149537" x="8510588" y="2017713"/>
          <p14:tracePt t="149561" x="8528050" y="2009775"/>
          <p14:tracePt t="149593" x="8537575" y="2009775"/>
          <p14:tracePt t="149601" x="8545513" y="2000250"/>
          <p14:tracePt t="149833" x="8555038" y="1990725"/>
          <p14:tracePt t="150681" x="8562975" y="1990725"/>
          <p14:tracePt t="150689" x="8589963" y="1990725"/>
          <p14:tracePt t="150697" x="8643938" y="1990725"/>
          <p14:tracePt t="150709" x="8661400" y="1990725"/>
          <p14:tracePt t="150726" x="8804275" y="2044700"/>
          <p14:tracePt t="150742" x="8974138" y="2071688"/>
          <p14:tracePt t="150759" x="9232900" y="2160588"/>
          <p14:tracePt t="150776" x="9412288" y="2214563"/>
          <p14:tracePt t="150793" x="9466263" y="2214563"/>
          <p14:tracePt t="150826" x="9474200" y="2214563"/>
          <p14:tracePt t="150849" x="9483725" y="2214563"/>
          <p14:tracePt t="150859" x="9491663" y="2214563"/>
          <p14:tracePt t="150876" x="9501188" y="2214563"/>
          <p14:tracePt t="150892" x="9510713" y="2214563"/>
          <p14:tracePt t="150909" x="9555163" y="2214563"/>
          <p14:tracePt t="150926" x="9609138" y="2224088"/>
          <p14:tracePt t="150942" x="9671050" y="2232025"/>
          <p14:tracePt t="150959" x="9840913" y="2286000"/>
          <p14:tracePt t="150976" x="10018713" y="2312988"/>
          <p14:tracePt t="150993" x="10099675" y="2312988"/>
          <p14:tracePt t="151010" x="10134600" y="2312988"/>
          <p14:tracePt t="151026" x="10171113" y="2312988"/>
          <p14:tracePt t="151042" x="10180638" y="2312988"/>
          <p14:tracePt t="151059" x="10188575" y="2295525"/>
          <p14:tracePt t="151093" x="10206038" y="2276475"/>
          <p14:tracePt t="151353" x="10198100" y="2276475"/>
          <p14:tracePt t="151369" x="10188575" y="2276475"/>
          <p14:tracePt t="151385" x="10180638" y="2276475"/>
          <p14:tracePt t="151393" x="10171113" y="2286000"/>
          <p14:tracePt t="151457" x="10161588" y="2295525"/>
          <p14:tracePt t="151489" x="10161588" y="2303463"/>
          <p14:tracePt t="151497" x="10153650" y="2339975"/>
          <p14:tracePt t="151509" x="10134600" y="2347913"/>
          <p14:tracePt t="151526" x="10134600" y="2366963"/>
          <p14:tracePt t="151542" x="10134600" y="2401888"/>
          <p14:tracePt t="151559" x="10134600" y="2411413"/>
          <p14:tracePt t="151561" x="10134600" y="2438400"/>
          <p14:tracePt t="151576" x="10134600" y="2446338"/>
          <p14:tracePt t="151592" x="10134600" y="2455863"/>
          <p14:tracePt t="151609" x="10134600" y="2465388"/>
          <p14:tracePt t="151627" x="10134600" y="2482850"/>
          <p14:tracePt t="151643" x="10144125" y="2509838"/>
          <p14:tracePt t="151660" x="10153650" y="2517775"/>
          <p14:tracePt t="151676" x="10161588" y="2527300"/>
          <p14:tracePt t="151692" x="10188575" y="2562225"/>
          <p14:tracePt t="151709" x="10198100" y="2562225"/>
          <p14:tracePt t="151726" x="10225088" y="2562225"/>
          <p14:tracePt t="151742" x="10252075" y="2571750"/>
          <p14:tracePt t="151776" x="10260013" y="2571750"/>
          <p14:tracePt t="151793" x="10277475" y="2571750"/>
          <p14:tracePt t="151817" x="10287000" y="2571750"/>
          <p14:tracePt t="151833" x="10296525" y="2571750"/>
          <p14:tracePt t="151843" x="10313988" y="2571750"/>
          <p14:tracePt t="151859" x="10358438" y="2571750"/>
          <p14:tracePt t="151876" x="10394950" y="2571750"/>
          <p14:tracePt t="151893" x="10447338" y="2571750"/>
          <p14:tracePt t="151909" x="10466388" y="2571750"/>
          <p14:tracePt t="151926" x="10491788" y="2571750"/>
          <p14:tracePt t="151942" x="10510838" y="2571750"/>
          <p14:tracePt t="151959" x="10518775" y="2571750"/>
          <p14:tracePt t="151976" x="10528300" y="2571750"/>
          <p14:tracePt t="151993" x="10545763" y="2571750"/>
          <p14:tracePt t="152009" x="10572750" y="2554288"/>
          <p14:tracePt t="152026" x="10609263" y="2544763"/>
          <p14:tracePt t="152043" x="10617200" y="2536825"/>
          <p14:tracePt t="152059" x="10653713" y="2527300"/>
          <p14:tracePt t="152076" x="10671175" y="2509838"/>
          <p14:tracePt t="152092" x="10680700" y="2500313"/>
          <p14:tracePt t="152109" x="10698163" y="2490788"/>
          <p14:tracePt t="152126" x="10706100" y="2455863"/>
          <p14:tracePt t="152142" x="10725150" y="2428875"/>
          <p14:tracePt t="152160" x="10752138" y="2357438"/>
          <p14:tracePt t="152192" x="10752138" y="2330450"/>
          <p14:tracePt t="152226" x="10752138" y="2286000"/>
          <p14:tracePt t="152243" x="10752138" y="2268538"/>
          <p14:tracePt t="152259" x="10752138" y="2259013"/>
          <p14:tracePt t="152276" x="10752138" y="2224088"/>
          <p14:tracePt t="152292" x="10733088" y="2205038"/>
          <p14:tracePt t="152309" x="10671175" y="2187575"/>
          <p14:tracePt t="152326" x="10626725" y="2152650"/>
          <p14:tracePt t="152342" x="10563225" y="2143125"/>
          <p14:tracePt t="152359" x="10545763" y="2133600"/>
          <p14:tracePt t="152376" x="10528300" y="2133600"/>
          <p14:tracePt t="152393" x="10501313" y="2133600"/>
          <p14:tracePt t="152409" x="10456863" y="2133600"/>
          <p14:tracePt t="152426" x="10439400" y="2133600"/>
          <p14:tracePt t="152443" x="10412413" y="2133600"/>
          <p14:tracePt t="152459" x="10402888" y="2133600"/>
          <p14:tracePt t="152476" x="10394950" y="2133600"/>
          <p14:tracePt t="152492" x="10385425" y="2133600"/>
          <p14:tracePt t="152526" x="10348913" y="2143125"/>
          <p14:tracePt t="152542" x="10331450" y="2179638"/>
          <p14:tracePt t="152559" x="10323513" y="2197100"/>
          <p14:tracePt t="152576" x="10296525" y="2232025"/>
          <p14:tracePt t="152578" x="10277475" y="2268538"/>
          <p14:tracePt t="152594" x="10277475" y="2276475"/>
          <p14:tracePt t="152609" x="10269538" y="2286000"/>
          <p14:tracePt t="152626" x="10242550" y="2330450"/>
          <p14:tracePt t="152659" x="10242550" y="2339975"/>
          <p14:tracePt t="152675" x="10242550" y="2366963"/>
          <p14:tracePt t="152692" x="10242550" y="2384425"/>
          <p14:tracePt t="152709" x="10233025" y="2393950"/>
          <p14:tracePt t="152742" x="10233025" y="2411413"/>
          <p14:tracePt t="152777" x="10233025" y="2428875"/>
          <p14:tracePt t="152793" x="10233025" y="2446338"/>
          <p14:tracePt t="152801" x="10233025" y="2473325"/>
          <p14:tracePt t="152817" x="10233025" y="2482850"/>
          <p14:tracePt t="152827" x="10233025" y="2490788"/>
          <p14:tracePt t="152843" x="10233025" y="2500313"/>
          <p14:tracePt t="152913" x="10233025" y="2517775"/>
          <p14:tracePt t="152921" x="10233025" y="2536825"/>
          <p14:tracePt t="152929" x="10233025" y="2544763"/>
          <p14:tracePt t="152945" x="10242550" y="2554288"/>
          <p14:tracePt t="152961" x="10252075" y="2562225"/>
          <p14:tracePt t="152976" x="10252075" y="2571750"/>
          <p14:tracePt t="153001" x="10260013" y="2581275"/>
          <p14:tracePt t="153026" x="10269538" y="2589213"/>
          <p14:tracePt t="153042" x="10287000" y="2589213"/>
          <p14:tracePt t="153074" x="10296525" y="2589213"/>
          <p14:tracePt t="153089" x="10304463" y="2589213"/>
          <p14:tracePt t="153113" x="10323513" y="2589213"/>
          <p14:tracePt t="153153" x="10331450" y="2589213"/>
          <p14:tracePt t="153177" x="10340975" y="2589213"/>
          <p14:tracePt t="153217" x="10358438" y="2589213"/>
          <p14:tracePt t="153242" x="10367963" y="2581275"/>
          <p14:tracePt t="153249" x="10375900" y="2581275"/>
          <p14:tracePt t="153281" x="10385425" y="2581275"/>
          <p14:tracePt t="153297" x="10394950" y="2571750"/>
          <p14:tracePt t="153329" x="10402888" y="2562225"/>
          <p14:tracePt t="153369" x="10429875" y="2536825"/>
          <p14:tracePt t="153393" x="10456863" y="2527300"/>
          <p14:tracePt t="153417" x="10466388" y="2500313"/>
          <p14:tracePt t="153426" x="10466388" y="2490788"/>
          <p14:tracePt t="153433" x="10474325" y="2482850"/>
          <p14:tracePt t="153443" x="10474325" y="2473325"/>
          <p14:tracePt t="153459" x="10483850" y="2446338"/>
          <p14:tracePt t="153476" x="10491788" y="2438400"/>
          <p14:tracePt t="153492" x="10491788" y="2428875"/>
          <p14:tracePt t="153509" x="10510838" y="2419350"/>
          <p14:tracePt t="153601" x="10501313" y="2411413"/>
          <p14:tracePt t="153609" x="10456863" y="2411413"/>
          <p14:tracePt t="153617" x="10385425" y="2411413"/>
          <p14:tracePt t="153627" x="10260013" y="2393950"/>
          <p14:tracePt t="153642" x="9929813" y="2393950"/>
          <p14:tracePt t="153659" x="9725025" y="2303463"/>
          <p14:tracePt t="153676" x="9715500" y="2303463"/>
          <p14:tracePt t="153834" x="9742488" y="2330450"/>
          <p14:tracePt t="153842" x="9752013" y="2339975"/>
          <p14:tracePt t="153889" x="9752013" y="2312988"/>
          <p14:tracePt t="153897" x="9752013" y="2295525"/>
          <p14:tracePt t="153909" x="9752013" y="2286000"/>
          <p14:tracePt t="153926" x="9752013" y="2259013"/>
          <p14:tracePt t="153942" x="9752013" y="2232025"/>
          <p14:tracePt t="153959" x="9752013" y="2214563"/>
          <p14:tracePt t="153976" x="9752013" y="2179638"/>
          <p14:tracePt t="153992" x="9725025" y="2133600"/>
          <p14:tracePt t="154009" x="9671050" y="2081213"/>
          <p14:tracePt t="154026" x="9491663" y="1938338"/>
          <p14:tracePt t="154042" x="9323388" y="1857375"/>
          <p14:tracePt t="154059" x="9161463" y="1776413"/>
          <p14:tracePt t="154076" x="9063038" y="1731963"/>
          <p14:tracePt t="154092" x="9018588" y="1714500"/>
          <p14:tracePt t="154109" x="8983663" y="1704975"/>
          <p14:tracePt t="154145" x="8966200" y="1687513"/>
          <p14:tracePt t="154177" x="8956675" y="1697038"/>
          <p14:tracePt t="154185" x="8939213" y="1731963"/>
          <p14:tracePt t="154194" x="8912225" y="1751013"/>
          <p14:tracePt t="154210" x="8831263" y="1795463"/>
          <p14:tracePt t="154226" x="8715375" y="1803400"/>
          <p14:tracePt t="154242" x="8626475" y="1822450"/>
          <p14:tracePt t="154259" x="8572500" y="1822450"/>
          <p14:tracePt t="154275" x="8537575" y="1847850"/>
          <p14:tracePt t="154329" x="8528050" y="1857375"/>
          <p14:tracePt t="154377" x="8518525" y="1857375"/>
          <p14:tracePt t="154393" x="8510588" y="1830388"/>
          <p14:tracePt t="154401" x="8510588" y="1812925"/>
          <p14:tracePt t="154410" x="8510588" y="1785938"/>
          <p14:tracePt t="154426" x="8510588" y="1697038"/>
          <p14:tracePt t="154442" x="8466138" y="1616075"/>
          <p14:tracePt t="154459" x="8466138" y="1465263"/>
          <p14:tracePt t="154476" x="8456613" y="1312863"/>
          <p14:tracePt t="154492" x="8402638" y="1179513"/>
          <p14:tracePt t="154509" x="8394700" y="1098550"/>
          <p14:tracePt t="154526" x="8385175" y="1036638"/>
          <p14:tracePt t="154543" x="8385175" y="990600"/>
          <p14:tracePt t="154559" x="8375650" y="982663"/>
          <p14:tracePt t="154690" x="8358188" y="973138"/>
          <p14:tracePt t="154697" x="8348663" y="973138"/>
          <p14:tracePt t="154713" x="8340725" y="973138"/>
          <p14:tracePt t="154729" x="8331200" y="973138"/>
          <p14:tracePt t="154742" x="8323263" y="973138"/>
          <p14:tracePt t="154760" x="8313738" y="973138"/>
          <p14:tracePt t="154776" x="8304213" y="973138"/>
          <p14:tracePt t="154792" x="8286750" y="973138"/>
          <p14:tracePt t="154809" x="8259763" y="965200"/>
          <p14:tracePt t="154826" x="8215313" y="938213"/>
          <p14:tracePt t="154842" x="8161338" y="911225"/>
          <p14:tracePt t="154859" x="8116888" y="901700"/>
          <p14:tracePt t="154876" x="8072438" y="893763"/>
          <p14:tracePt t="154892" x="8054975" y="874713"/>
          <p14:tracePt t="154925" x="8027988" y="874713"/>
          <p14:tracePt t="154942" x="8018463" y="874713"/>
          <p14:tracePt t="154959" x="8010525" y="874713"/>
          <p14:tracePt t="154976" x="7974013" y="874713"/>
          <p14:tracePt t="154992" x="7956550" y="874713"/>
          <p14:tracePt t="155009" x="7947025" y="874713"/>
          <p14:tracePt t="155025" x="7929563" y="874713"/>
          <p14:tracePt t="155043" x="7902575" y="874713"/>
          <p14:tracePt t="155059" x="7875588" y="884238"/>
          <p14:tracePt t="155076" x="7848600" y="901700"/>
          <p14:tracePt t="155092" x="7796213" y="938213"/>
          <p14:tracePt t="155109" x="7769225" y="955675"/>
          <p14:tracePt t="155125" x="7759700" y="955675"/>
          <p14:tracePt t="155142" x="7732713" y="965200"/>
          <p14:tracePt t="155159" x="7724775" y="973138"/>
          <p14:tracePt t="155176" x="7715250" y="990600"/>
          <p14:tracePt t="155193" x="7688263" y="1000125"/>
          <p14:tracePt t="155209" x="7680325" y="1009650"/>
          <p14:tracePt t="155242" x="7661275" y="1027113"/>
          <p14:tracePt t="155259" x="7653338" y="1054100"/>
          <p14:tracePt t="155276" x="7634288" y="1071563"/>
          <p14:tracePt t="155292" x="7634288" y="1081088"/>
          <p14:tracePt t="155310" x="7626350" y="1089025"/>
          <p14:tracePt t="155342" x="7626350" y="1098550"/>
          <p14:tracePt t="155359" x="7626350" y="1125538"/>
          <p14:tracePt t="155376" x="7626350" y="1133475"/>
          <p14:tracePt t="155393" x="7626350" y="1152525"/>
          <p14:tracePt t="155409" x="7626350" y="1187450"/>
          <p14:tracePt t="155426" x="7626350" y="1196975"/>
          <p14:tracePt t="155442" x="7626350" y="1223963"/>
          <p14:tracePt t="155476" x="7626350" y="1250950"/>
          <p14:tracePt t="155492" x="7643813" y="1258888"/>
          <p14:tracePt t="155509" x="7653338" y="1268413"/>
          <p14:tracePt t="155526" x="7661275" y="1285875"/>
          <p14:tracePt t="155542" x="7670800" y="1295400"/>
          <p14:tracePt t="155559" x="7697788" y="1312863"/>
          <p14:tracePt t="155576" x="7715250" y="1322388"/>
          <p14:tracePt t="155578" x="7724775" y="1322388"/>
          <p14:tracePt t="155593" x="7742238" y="1330325"/>
          <p14:tracePt t="155609" x="7769225" y="1339850"/>
          <p14:tracePt t="155626" x="7786688" y="1347788"/>
          <p14:tracePt t="155642" x="7831138" y="1347788"/>
          <p14:tracePt t="155659" x="7858125" y="1347788"/>
          <p14:tracePt t="155676" x="7902575" y="1347788"/>
          <p14:tracePt t="155692" x="7912100" y="1347788"/>
          <p14:tracePt t="155709" x="7939088" y="1347788"/>
          <p14:tracePt t="155726" x="7966075" y="1347788"/>
          <p14:tracePt t="155742" x="8010525" y="1347788"/>
          <p14:tracePt t="155759" x="8054975" y="1347788"/>
          <p14:tracePt t="155776" x="8072438" y="1347788"/>
          <p14:tracePt t="155792" x="8099425" y="1347788"/>
          <p14:tracePt t="155809" x="8116888" y="1347788"/>
          <p14:tracePt t="155842" x="8134350" y="1347788"/>
          <p14:tracePt t="155859" x="8161338" y="1347788"/>
          <p14:tracePt t="155875" x="8180388" y="1330325"/>
          <p14:tracePt t="155892" x="8188325" y="1322388"/>
          <p14:tracePt t="155909" x="8205788" y="1285875"/>
          <p14:tracePt t="155925" x="8232775" y="1268413"/>
          <p14:tracePt t="155942" x="8232775" y="1258888"/>
          <p14:tracePt t="155959" x="8242300" y="1250950"/>
          <p14:tracePt t="155976" x="8242300" y="1231900"/>
          <p14:tracePt t="155992" x="8242300" y="1204913"/>
          <p14:tracePt t="156009" x="8242300" y="1187450"/>
          <p14:tracePt t="156026" x="8242300" y="1152525"/>
          <p14:tracePt t="156042" x="8242300" y="1116013"/>
          <p14:tracePt t="156059" x="8242300" y="1098550"/>
          <p14:tracePt t="156075" x="8242300" y="1071563"/>
          <p14:tracePt t="156092" x="8232775" y="1054100"/>
          <p14:tracePt t="156109" x="8215313" y="1036638"/>
          <p14:tracePt t="156126" x="8188325" y="1017588"/>
          <p14:tracePt t="156142" x="8180388" y="1017588"/>
          <p14:tracePt t="156159" x="8161338" y="1009650"/>
          <p14:tracePt t="156176" x="8153400" y="1000125"/>
          <p14:tracePt t="156192" x="8108950" y="1000125"/>
          <p14:tracePt t="156210" x="8062913" y="1000125"/>
          <p14:tracePt t="156226" x="8045450" y="1000125"/>
          <p14:tracePt t="156242" x="8010525" y="1000125"/>
          <p14:tracePt t="156259" x="8001000" y="1000125"/>
          <p14:tracePt t="156276" x="7974013" y="1000125"/>
          <p14:tracePt t="156292" x="7966075" y="1000125"/>
          <p14:tracePt t="156309" x="7939088" y="1000125"/>
          <p14:tracePt t="156326" x="7912100" y="1017588"/>
          <p14:tracePt t="156342" x="7885113" y="1044575"/>
          <p14:tracePt t="156376" x="7867650" y="1054100"/>
          <p14:tracePt t="156394" x="7840663" y="1081088"/>
          <p14:tracePt t="156489" x="7840663" y="1089025"/>
          <p14:tracePt t="156497" x="7831138" y="1098550"/>
          <p14:tracePt t="156537" x="7831138" y="1116013"/>
          <p14:tracePt t="156553" x="7831138" y="1133475"/>
          <p14:tracePt t="156569" x="7831138" y="1143000"/>
          <p14:tracePt t="156585" x="7831138" y="1152525"/>
          <p14:tracePt t="156593" x="7831138" y="1169988"/>
          <p14:tracePt t="156609" x="7831138" y="1196975"/>
          <p14:tracePt t="156617" x="7831138" y="1204913"/>
          <p14:tracePt t="156627" x="7831138" y="1223963"/>
          <p14:tracePt t="156643" x="7831138" y="1258888"/>
          <p14:tracePt t="156659" x="7831138" y="1276350"/>
          <p14:tracePt t="156675" x="7831138" y="1295400"/>
          <p14:tracePt t="156692" x="7831138" y="1312863"/>
          <p14:tracePt t="156726" x="7831138" y="1330325"/>
          <p14:tracePt t="156742" x="7831138" y="1339850"/>
          <p14:tracePt t="156759" x="7831138" y="1347788"/>
          <p14:tracePt t="156776" x="7840663" y="1366838"/>
          <p14:tracePt t="156809" x="7848600" y="1374775"/>
          <p14:tracePt t="156826" x="7858125" y="1374775"/>
          <p14:tracePt t="156842" x="7875588" y="1384300"/>
          <p14:tracePt t="156873" x="7885113" y="1393825"/>
          <p14:tracePt t="156905" x="7894638" y="1393825"/>
          <p14:tracePt t="156921" x="7902575" y="1393825"/>
          <p14:tracePt t="156929" x="7912100" y="1393825"/>
          <p14:tracePt t="156942" x="7939088" y="1393825"/>
          <p14:tracePt t="156959" x="7947025" y="1393825"/>
          <p14:tracePt t="156976" x="7956550" y="1393825"/>
          <p14:tracePt t="156992" x="7966075" y="1393825"/>
          <p14:tracePt t="157009" x="7991475" y="1393825"/>
          <p14:tracePt t="157026" x="8010525" y="1393825"/>
          <p14:tracePt t="157042" x="8018463" y="1393825"/>
          <p14:tracePt t="157059" x="8037513" y="1393825"/>
          <p14:tracePt t="157075" x="8054975" y="1393825"/>
          <p14:tracePt t="157092" x="8062913" y="1384300"/>
          <p14:tracePt t="157109" x="8099425" y="1366838"/>
          <p14:tracePt t="157125" x="8134350" y="1357313"/>
          <p14:tracePt t="157142" x="8153400" y="1347788"/>
          <p14:tracePt t="157159" x="8180388" y="1339850"/>
          <p14:tracePt t="157175" x="8205788" y="1330325"/>
          <p14:tracePt t="157192" x="8215313" y="1330325"/>
          <p14:tracePt t="157209" x="8259763" y="1303338"/>
          <p14:tracePt t="157226" x="8286750" y="1285875"/>
          <p14:tracePt t="157242" x="8313738" y="1276350"/>
          <p14:tracePt t="157275" x="8331200" y="1268413"/>
          <p14:tracePt t="157292" x="8348663" y="1250950"/>
          <p14:tracePt t="157314" x="8375650" y="1223963"/>
          <p14:tracePt t="157345" x="8385175" y="1214438"/>
          <p14:tracePt t="157377" x="8394700" y="1204913"/>
          <p14:tracePt t="157417" x="8394700" y="1196975"/>
          <p14:tracePt t="157449" x="8402638" y="1187450"/>
          <p14:tracePt t="157513" x="8402638" y="1179513"/>
          <p14:tracePt t="157521" x="8402638" y="1169988"/>
          <p14:tracePt t="157529" x="8429625" y="1116013"/>
          <p14:tracePt t="157545" x="8429625" y="1081088"/>
          <p14:tracePt t="157559" x="8447088" y="1054100"/>
          <p14:tracePt t="157576" x="8447088" y="1017588"/>
          <p14:tracePt t="157577" x="8456613" y="1009650"/>
          <p14:tracePt t="157592" x="8456613" y="1000125"/>
          <p14:tracePt t="157617" x="8447088" y="982663"/>
          <p14:tracePt t="157721" x="8439150" y="973138"/>
          <p14:tracePt t="157729" x="8439150" y="955675"/>
          <p14:tracePt t="157737" x="8429625" y="946150"/>
          <p14:tracePt t="157753" x="8429625" y="938213"/>
          <p14:tracePt t="157761" x="8429625" y="919163"/>
          <p14:tracePt t="157775" x="8420100" y="911225"/>
          <p14:tracePt t="157792" x="8412163" y="884238"/>
          <p14:tracePt t="157833" x="8402638" y="884238"/>
          <p14:tracePt t="157842" x="8385175" y="884238"/>
          <p14:tracePt t="157858" x="8375650" y="884238"/>
          <p14:tracePt t="157865" x="8367713" y="884238"/>
          <p14:tracePt t="157875" x="8348663" y="884238"/>
          <p14:tracePt t="157892" x="8313738" y="884238"/>
          <p14:tracePt t="157909" x="8286750" y="884238"/>
          <p14:tracePt t="157925" x="8224838" y="911225"/>
          <p14:tracePt t="157942" x="8180388" y="919163"/>
          <p14:tracePt t="157959" x="8143875" y="938213"/>
          <p14:tracePt t="157975" x="8108950" y="946150"/>
          <p14:tracePt t="157992" x="8108950" y="955675"/>
          <p14:tracePt t="158009" x="8089900" y="973138"/>
          <p14:tracePt t="158026" x="8081963" y="1000125"/>
          <p14:tracePt t="158042" x="8045450" y="1017588"/>
          <p14:tracePt t="158059" x="8037513" y="1044575"/>
          <p14:tracePt t="158075" x="8037513" y="1062038"/>
          <p14:tracePt t="158092" x="7991475" y="1143000"/>
          <p14:tracePt t="158109" x="7991475" y="1152525"/>
          <p14:tracePt t="158125" x="7991475" y="1179513"/>
          <p14:tracePt t="158142" x="7991475" y="1204913"/>
          <p14:tracePt t="158159" x="7991475" y="1223963"/>
          <p14:tracePt t="158194" x="7991475" y="1231900"/>
          <p14:tracePt t="158209" x="7991475" y="1241425"/>
          <p14:tracePt t="158226" x="8001000" y="1258888"/>
          <p14:tracePt t="158289" x="8027988" y="1258888"/>
          <p14:tracePt t="158393" x="8037513" y="1258888"/>
          <p14:tracePt t="158401" x="8045450" y="1250950"/>
          <p14:tracePt t="158410" x="8045450" y="1231900"/>
          <p14:tracePt t="158426" x="8045450" y="1169988"/>
          <p14:tracePt t="158442" x="8045450" y="1098550"/>
          <p14:tracePt t="158459" x="8045450" y="1036638"/>
          <p14:tracePt t="158475" x="8027988" y="982663"/>
          <p14:tracePt t="158492" x="8027988" y="955675"/>
          <p14:tracePt t="158509" x="8018463" y="938213"/>
          <p14:tracePt t="158562" x="8018463" y="919163"/>
          <p14:tracePt t="158585" x="8010525" y="911225"/>
          <p14:tracePt t="158601" x="8010525" y="901700"/>
          <p14:tracePt t="158633" x="8010525" y="893763"/>
          <p14:tracePt t="158753" x="7983538" y="911225"/>
          <p14:tracePt t="158761" x="7983538" y="946150"/>
          <p14:tracePt t="158769" x="7983538" y="1000125"/>
          <p14:tracePt t="158777" x="7983538" y="1017588"/>
          <p14:tracePt t="158792" x="7983538" y="1062038"/>
          <p14:tracePt t="158810" x="7983538" y="1169988"/>
          <p14:tracePt t="158826" x="7991475" y="1330325"/>
          <p14:tracePt t="158842" x="8010525" y="1411288"/>
          <p14:tracePt t="158859" x="8018463" y="1465263"/>
          <p14:tracePt t="158969" x="8027988" y="1465263"/>
          <p14:tracePt t="158993" x="8037513" y="1455738"/>
          <p14:tracePt t="159001" x="8045450" y="1446213"/>
          <p14:tracePt t="159010" x="8045450" y="1438275"/>
          <p14:tracePt t="159026" x="8062913" y="1419225"/>
          <p14:tracePt t="159042" x="8072438" y="1411288"/>
          <p14:tracePt t="159059" x="8108950" y="1384300"/>
          <p14:tracePt t="159075" x="8134350" y="1374775"/>
          <p14:tracePt t="159092" x="8197850" y="1374775"/>
          <p14:tracePt t="159109" x="8304213" y="1374775"/>
          <p14:tracePt t="159126" x="8616950" y="1374775"/>
          <p14:tracePt t="159143" x="8902700" y="1401763"/>
          <p14:tracePt t="159159" x="9197975" y="1455738"/>
          <p14:tracePt t="159175" x="9491663" y="1509713"/>
          <p14:tracePt t="159192" x="9769475" y="1589088"/>
          <p14:tracePt t="159209" x="10082213" y="1704975"/>
          <p14:tracePt t="159226" x="10144125" y="1758950"/>
          <p14:tracePt t="159243" x="10233025" y="1839913"/>
          <p14:tracePt t="159259" x="10277475" y="1911350"/>
          <p14:tracePt t="159275" x="10296525" y="1982788"/>
          <p14:tracePt t="159292" x="10304463" y="2062163"/>
          <p14:tracePt t="159309" x="10304463" y="2133600"/>
          <p14:tracePt t="159325" x="10323513" y="2214563"/>
          <p14:tracePt t="159342" x="10348913" y="2268538"/>
          <p14:tracePt t="159359" x="10348913" y="2312988"/>
          <p14:tracePt t="159375" x="10348913" y="2322513"/>
          <p14:tracePt t="159553" x="10358438" y="2330450"/>
          <p14:tracePt t="159753" x="10367963" y="2330450"/>
          <p14:tracePt t="159913" x="10375900" y="2330450"/>
          <p14:tracePt t="159921" x="10375900" y="2322513"/>
          <p14:tracePt t="159945" x="10375900" y="2295525"/>
          <p14:tracePt t="160009" x="10375900" y="2286000"/>
          <p14:tracePt t="160105" x="10375900" y="2268538"/>
          <p14:tracePt t="160113" x="10375900" y="2259013"/>
          <p14:tracePt t="160125" x="10375900" y="2241550"/>
          <p14:tracePt t="160142" x="10375900" y="2224088"/>
          <p14:tracePt t="160159" x="10375900" y="2205038"/>
          <p14:tracePt t="160175" x="10375900" y="2187575"/>
          <p14:tracePt t="160192" x="10375900" y="2152650"/>
          <p14:tracePt t="160209" x="10348913" y="2116138"/>
          <p14:tracePt t="160243" x="10340975" y="2116138"/>
          <p14:tracePt t="160259" x="10331450" y="2116138"/>
          <p14:tracePt t="160275" x="10296525" y="2116138"/>
          <p14:tracePt t="160292" x="10277475" y="2116138"/>
          <p14:tracePt t="160309" x="10260013" y="2116138"/>
          <p14:tracePt t="160325" x="10233025" y="2143125"/>
          <p14:tracePt t="160342" x="10225088" y="2143125"/>
          <p14:tracePt t="160359" x="10206038" y="2152650"/>
          <p14:tracePt t="160375" x="10188575" y="2160588"/>
          <p14:tracePt t="160392" x="10180638" y="2179638"/>
          <p14:tracePt t="160409" x="10171113" y="2214563"/>
          <p14:tracePt t="160425" x="10161588" y="2251075"/>
          <p14:tracePt t="160442" x="10161588" y="2259013"/>
          <p14:tracePt t="160475" x="10161588" y="2268538"/>
          <p14:tracePt t="160492" x="10161588" y="2295525"/>
          <p14:tracePt t="160509" x="10161588" y="2357438"/>
          <p14:tracePt t="160525" x="10161588" y="2384425"/>
          <p14:tracePt t="160542" x="10161588" y="2419350"/>
          <p14:tracePt t="160559" x="10161588" y="2438400"/>
          <p14:tracePt t="160575" x="10180638" y="2455863"/>
          <p14:tracePt t="160577" x="10188575" y="2473325"/>
          <p14:tracePt t="160592" x="10198100" y="2482850"/>
          <p14:tracePt t="160610" x="10215563" y="2509838"/>
          <p14:tracePt t="160626" x="10233025" y="2536825"/>
          <p14:tracePt t="160642" x="10242550" y="2536825"/>
          <p14:tracePt t="160659" x="10252075" y="2544763"/>
          <p14:tracePt t="160675" x="10287000" y="2544763"/>
          <p14:tracePt t="160692" x="10304463" y="2554288"/>
          <p14:tracePt t="160709" x="10331450" y="2554288"/>
          <p14:tracePt t="160725" x="10348913" y="2581275"/>
          <p14:tracePt t="160759" x="10367963" y="2581275"/>
          <p14:tracePt t="160777" x="10385425" y="2581275"/>
          <p14:tracePt t="160794" x="10394950" y="2581275"/>
          <p14:tracePt t="160809" x="10429875" y="2581275"/>
          <p14:tracePt t="160826" x="10456863" y="2581275"/>
          <p14:tracePt t="160842" x="10491788" y="2581275"/>
          <p14:tracePt t="160859" x="10528300" y="2581275"/>
          <p14:tracePt t="160875" x="10563225" y="2581275"/>
          <p14:tracePt t="160892" x="10572750" y="2581275"/>
          <p14:tracePt t="160909" x="10590213" y="2581275"/>
          <p14:tracePt t="160925" x="10617200" y="2571750"/>
          <p14:tracePt t="160942" x="10626725" y="2554288"/>
          <p14:tracePt t="160959" x="10644188" y="2536825"/>
          <p14:tracePt t="160975" x="10671175" y="2509838"/>
          <p14:tracePt t="160992" x="10680700" y="2500313"/>
          <p14:tracePt t="161009" x="10706100" y="2455863"/>
          <p14:tracePt t="161026" x="10706100" y="2411413"/>
          <p14:tracePt t="161042" x="10706100" y="2366963"/>
          <p14:tracePt t="161059" x="10706100" y="2322513"/>
          <p14:tracePt t="161075" x="10706100" y="2286000"/>
          <p14:tracePt t="161092" x="10706100" y="2241550"/>
          <p14:tracePt t="161109" x="10688638" y="2197100"/>
          <p14:tracePt t="161125" x="10680700" y="2187575"/>
          <p14:tracePt t="161159" x="10671175" y="2187575"/>
          <p14:tracePt t="161175" x="10661650" y="2187575"/>
          <p14:tracePt t="161193" x="10626725" y="2187575"/>
          <p14:tracePt t="161417" x="10617200" y="2187575"/>
          <p14:tracePt t="161425" x="10563225" y="2187575"/>
          <p14:tracePt t="161433" x="10555288" y="2179638"/>
          <p14:tracePt t="161443" x="10528300" y="2152650"/>
          <p14:tracePt t="161459" x="10394950" y="2081213"/>
          <p14:tracePt t="161475" x="10233025" y="1982788"/>
          <p14:tracePt t="161492" x="9974263" y="1847850"/>
          <p14:tracePt t="161509" x="9732963" y="1704975"/>
          <p14:tracePt t="161525" x="9412288" y="1554163"/>
          <p14:tracePt t="161542" x="9018588" y="1455738"/>
          <p14:tracePt t="161559" x="8626475" y="1322388"/>
          <p14:tracePt t="161576" x="8331200" y="1258888"/>
          <p14:tracePt t="161578" x="8232775" y="1214438"/>
          <p14:tracePt t="161592" x="8170863" y="1196975"/>
          <p14:tracePt t="161609" x="8116888" y="1179513"/>
          <p14:tracePt t="161729" x="8116888" y="1169988"/>
          <p14:tracePt t="161753" x="8116888" y="1160463"/>
          <p14:tracePt t="161761" x="8116888" y="1152525"/>
          <p14:tracePt t="161769" x="8116888" y="1133475"/>
          <p14:tracePt t="161777" x="8108950" y="1116013"/>
          <p14:tracePt t="161792" x="8099425" y="1108075"/>
          <p14:tracePt t="161913" x="8099425" y="1098550"/>
          <p14:tracePt t="161921" x="8116888" y="1098550"/>
          <p14:tracePt t="161929" x="8180388" y="1116013"/>
          <p14:tracePt t="161942" x="8259763" y="1143000"/>
          <p14:tracePt t="161959" x="8491538" y="1250950"/>
          <p14:tracePt t="161975" x="8813800" y="1384300"/>
          <p14:tracePt t="161992" x="9117013" y="1517650"/>
          <p14:tracePt t="162008" x="9304338" y="1608138"/>
          <p14:tracePt t="162026" x="9545638" y="1724025"/>
          <p14:tracePt t="162043" x="9715500" y="1822450"/>
          <p14:tracePt t="162059" x="9769475" y="1839913"/>
          <p14:tracePt t="162075" x="9840913" y="1911350"/>
          <p14:tracePt t="162092" x="9920288" y="1965325"/>
          <p14:tracePt t="162109" x="10063163" y="2044700"/>
          <p14:tracePt t="162125" x="10180638" y="2089150"/>
          <p14:tracePt t="162142" x="10260013" y="2116138"/>
          <p14:tracePt t="162159" x="10287000" y="2133600"/>
          <p14:tracePt t="162175" x="10313988" y="2160588"/>
          <p14:tracePt t="162192" x="10331450" y="2179638"/>
          <p14:tracePt t="162209" x="10348913" y="2205038"/>
          <p14:tracePt t="162225" x="10367963" y="2224088"/>
          <p14:tracePt t="162243" x="10385425" y="2241550"/>
          <p14:tracePt t="162337" x="10385425" y="2251075"/>
          <p14:tracePt t="162353" x="10394950" y="2259013"/>
          <p14:tracePt t="163218" x="10385425" y="2259013"/>
          <p14:tracePt t="163225" x="10375900" y="2259013"/>
          <p14:tracePt t="163233" x="10367963" y="2259013"/>
          <p14:tracePt t="163290" x="10340975" y="2259013"/>
          <p14:tracePt t="163362" x="10340975" y="2251075"/>
          <p14:tracePt t="163369" x="10323513" y="2232025"/>
          <p14:tracePt t="163386" x="10323513" y="2214563"/>
          <p14:tracePt t="163409" x="10323513" y="2205038"/>
          <p14:tracePt t="163433" x="10340975" y="2187575"/>
          <p14:tracePt t="163457" x="10367963" y="2170113"/>
          <p14:tracePt t="163465" x="10375900" y="2170113"/>
          <p14:tracePt t="163475" x="10412413" y="2170113"/>
          <p14:tracePt t="163492" x="10474325" y="2170113"/>
          <p14:tracePt t="163509" x="10537825" y="2205038"/>
          <p14:tracePt t="163525" x="10582275" y="2214563"/>
          <p14:tracePt t="163542" x="10626725" y="2241550"/>
          <p14:tracePt t="163559" x="10644188" y="2251075"/>
          <p14:tracePt t="163575" x="10661650" y="2268538"/>
          <p14:tracePt t="164065" x="10653713" y="2259013"/>
          <p14:tracePt t="164321" x="10626725" y="2259013"/>
          <p14:tracePt t="164329" x="10617200" y="2259013"/>
          <p14:tracePt t="164345" x="10609263" y="2259013"/>
          <p14:tracePt t="164358" x="10599738" y="2259013"/>
          <p14:tracePt t="164375" x="10582275" y="2259013"/>
          <p14:tracePt t="164392" x="10563225" y="2259013"/>
          <p14:tracePt t="164408" x="10555288" y="2259013"/>
          <p14:tracePt t="164426" x="10518775" y="2259013"/>
          <p14:tracePt t="164442" x="10501313" y="2259013"/>
          <p14:tracePt t="164489" x="10491788" y="2259013"/>
          <p14:tracePt t="164521" x="10474325" y="2259013"/>
          <p14:tracePt t="164993" x="10466388" y="2259013"/>
          <p14:tracePt t="165025" x="10456863" y="2259013"/>
          <p14:tracePt t="165074" x="10447338" y="2259013"/>
          <p14:tracePt t="165129" x="10420350" y="2259013"/>
          <p14:tracePt t="165185" x="10412413" y="2259013"/>
          <p14:tracePt t="165217" x="10402888" y="2259013"/>
          <p14:tracePt t="165226" x="10394950" y="2259013"/>
          <p14:tracePt t="165242" x="10367963" y="2259013"/>
          <p14:tracePt t="165249" x="10358438" y="2259013"/>
          <p14:tracePt t="165259" x="10340975" y="2259013"/>
          <p14:tracePt t="165275" x="10313988" y="2259013"/>
          <p14:tracePt t="165292" x="10304463" y="2259013"/>
          <p14:tracePt t="165308" x="10296525" y="2259013"/>
          <p14:tracePt t="165329" x="10287000" y="2259013"/>
          <p14:tracePt t="165342" x="10260013" y="2259013"/>
          <p14:tracePt t="165361" x="10252075" y="2259013"/>
          <p14:tracePt t="165433" x="10242550" y="2268538"/>
          <p14:tracePt t="165465" x="10215563" y="2286000"/>
          <p14:tracePt t="165489" x="10206038" y="2295525"/>
          <p14:tracePt t="165529" x="10198100" y="2303463"/>
          <p14:tracePt t="165577" x="10188575" y="2312988"/>
          <p14:tracePt t="165681" x="10180638" y="2322513"/>
          <p14:tracePt t="165697" x="10180638" y="2330450"/>
          <p14:tracePt t="165713" x="10180638" y="2357438"/>
          <p14:tracePt t="165721" x="10180638" y="2366963"/>
          <p14:tracePt t="165729" x="10180638" y="2374900"/>
          <p14:tracePt t="165742" x="10180638" y="2384425"/>
          <p14:tracePt t="165758" x="10180638" y="2419350"/>
          <p14:tracePt t="165775" x="10180638" y="2438400"/>
          <p14:tracePt t="165792" x="10180638" y="2482850"/>
          <p14:tracePt t="165808" x="10206038" y="2536825"/>
          <p14:tracePt t="165826" x="10277475" y="2581275"/>
          <p14:tracePt t="165842" x="10331450" y="2616200"/>
          <p14:tracePt t="165859" x="10402888" y="2633663"/>
          <p14:tracePt t="165875" x="10447338" y="2633663"/>
          <p14:tracePt t="165892" x="10501313" y="2633663"/>
          <p14:tracePt t="165908" x="10555288" y="2633663"/>
          <p14:tracePt t="165925" x="10582275" y="2633663"/>
          <p14:tracePt t="165942" x="10609263" y="2633663"/>
          <p14:tracePt t="165975" x="10634663" y="2625725"/>
          <p14:tracePt t="166033" x="10634663" y="2616200"/>
          <p14:tracePt t="166042" x="10644188" y="2598738"/>
          <p14:tracePt t="166058" x="10644188" y="2589213"/>
          <p14:tracePt t="166075" x="10644188" y="2562225"/>
          <p14:tracePt t="166081" x="10644188" y="2554288"/>
          <p14:tracePt t="166137" x="10644188" y="2544763"/>
          <p14:tracePt t="167057" x="10671175" y="2517775"/>
          <p14:tracePt t="167065" x="10671175" y="2509838"/>
          <p14:tracePt t="167081" x="10671175" y="2500313"/>
          <p14:tracePt t="167097" x="10671175" y="2490788"/>
          <p14:tracePt t="167113" x="10680700" y="2482850"/>
          <p14:tracePt t="167145" x="10680700" y="2455863"/>
          <p14:tracePt t="167153" x="10680700" y="2446338"/>
          <p14:tracePt t="167161" x="10680700" y="2438400"/>
          <p14:tracePt t="167177" x="10680700" y="2428875"/>
          <p14:tracePt t="167192" x="10680700" y="2411413"/>
          <p14:tracePt t="167208" x="10680700" y="2393950"/>
          <p14:tracePt t="167225" x="10680700" y="2374900"/>
          <p14:tracePt t="167242" x="10680700" y="2339975"/>
          <p14:tracePt t="167258" x="10680700" y="2330450"/>
          <p14:tracePt t="167275" x="10680700" y="2303463"/>
          <p14:tracePt t="167292" x="10680700" y="2276475"/>
          <p14:tracePt t="167308" x="10661650" y="2251075"/>
          <p14:tracePt t="167325" x="10653713" y="2241550"/>
          <p14:tracePt t="167342" x="10644188" y="2224088"/>
          <p14:tracePt t="167358" x="10634663" y="2214563"/>
          <p14:tracePt t="167375" x="10609263" y="2205038"/>
          <p14:tracePt t="167392" x="10590213" y="2197100"/>
          <p14:tracePt t="167425" x="10563225" y="2170113"/>
          <p14:tracePt t="167442" x="10555288" y="2160588"/>
          <p14:tracePt t="167475" x="10545763" y="2160588"/>
          <p14:tracePt t="167492" x="10537825" y="2152650"/>
          <p14:tracePt t="167508" x="10528300" y="2152650"/>
          <p14:tracePt t="167561" x="10518775" y="2152650"/>
          <p14:tracePt t="167601" x="10510838" y="2152650"/>
          <p14:tracePt t="167641" x="10491788" y="2152650"/>
          <p14:tracePt t="167674" x="10474325" y="2152650"/>
          <p14:tracePt t="167681" x="10466388" y="2152650"/>
          <p14:tracePt t="167697" x="10456863" y="2152650"/>
          <p14:tracePt t="167721" x="10447338" y="2152650"/>
          <p14:tracePt t="167857" x="10420350" y="2152650"/>
          <p14:tracePt t="167921" x="10412413" y="2152650"/>
          <p14:tracePt t="167945" x="10402888" y="2152650"/>
          <p14:tracePt t="167970" x="10394950" y="2152650"/>
          <p14:tracePt t="168041" x="10367963" y="2152650"/>
          <p14:tracePt t="168073" x="10358438" y="2152650"/>
          <p14:tracePt t="168105" x="10340975" y="2152650"/>
          <p14:tracePt t="168121" x="10331450" y="2160588"/>
          <p14:tracePt t="168129" x="10313988" y="2179638"/>
          <p14:tracePt t="168142" x="10296525" y="2187575"/>
          <p14:tracePt t="168158" x="10260013" y="2232025"/>
          <p14:tracePt t="168175" x="10242550" y="2251075"/>
          <p14:tracePt t="168192" x="10215563" y="2286000"/>
          <p14:tracePt t="168208" x="10215563" y="2303463"/>
          <p14:tracePt t="168225" x="10198100" y="2339975"/>
          <p14:tracePt t="168242" x="10180638" y="2366963"/>
          <p14:tracePt t="168258" x="10171113" y="2401888"/>
          <p14:tracePt t="168275" x="10161588" y="2419350"/>
          <p14:tracePt t="168292" x="10161588" y="2446338"/>
          <p14:tracePt t="168308" x="10161588" y="2455863"/>
          <p14:tracePt t="168325" x="10161588" y="2465388"/>
          <p14:tracePt t="168342" x="10161588" y="2473325"/>
          <p14:tracePt t="168358" x="10161588" y="2500313"/>
          <p14:tracePt t="168375" x="10161588" y="2509838"/>
          <p14:tracePt t="168393" x="10161588" y="2517775"/>
          <p14:tracePt t="168408" x="10161588" y="2527300"/>
          <p14:tracePt t="168442" x="10161588" y="2562225"/>
          <p14:tracePt t="168459" x="10161588" y="2571750"/>
          <p14:tracePt t="168475" x="10180638" y="2589213"/>
          <p14:tracePt t="168492" x="10198100" y="2616200"/>
          <p14:tracePt t="168508" x="10206038" y="2616200"/>
          <p14:tracePt t="168525" x="10225088" y="2616200"/>
          <p14:tracePt t="168558" x="10242550" y="2616200"/>
          <p14:tracePt t="168576" x="10260013" y="2616200"/>
          <p14:tracePt t="168592" x="10304463" y="2616200"/>
          <p14:tracePt t="168608" x="10331450" y="2616200"/>
          <p14:tracePt t="168625" x="10402888" y="2625725"/>
          <p14:tracePt t="168642" x="10447338" y="2625725"/>
          <p14:tracePt t="168658" x="10466388" y="2625725"/>
          <p14:tracePt t="168675" x="10501313" y="2625725"/>
          <p14:tracePt t="168692" x="10510838" y="2625725"/>
          <p14:tracePt t="168708" x="10545763" y="2625725"/>
          <p14:tracePt t="168725" x="10563225" y="2616200"/>
          <p14:tracePt t="168742" x="10582275" y="2608263"/>
          <p14:tracePt t="168758" x="10599738" y="2598738"/>
          <p14:tracePt t="168775" x="10617200" y="2571750"/>
          <p14:tracePt t="168792" x="10626725" y="2562225"/>
          <p14:tracePt t="168808" x="10634663" y="2554288"/>
          <p14:tracePt t="168826" x="10671175" y="2527300"/>
          <p14:tracePt t="168842" x="10680700" y="2517775"/>
          <p14:tracePt t="168858" x="10688638" y="2500313"/>
          <p14:tracePt t="168875" x="10706100" y="2455863"/>
          <p14:tracePt t="168892" x="10706100" y="2446338"/>
          <p14:tracePt t="168908" x="10706100" y="2411413"/>
          <p14:tracePt t="168925" x="10706100" y="2393950"/>
          <p14:tracePt t="168941" x="10706100" y="2357438"/>
          <p14:tracePt t="168958" x="10706100" y="2339975"/>
          <p14:tracePt t="168975" x="10706100" y="2303463"/>
          <p14:tracePt t="168992" x="10688638" y="2241550"/>
          <p14:tracePt t="169008" x="10653713" y="2224088"/>
          <p14:tracePt t="169026" x="10590213" y="2179638"/>
          <p14:tracePt t="169042" x="10545763" y="2152650"/>
          <p14:tracePt t="169059" x="10501313" y="2143125"/>
          <p14:tracePt t="169075" x="10483850" y="2116138"/>
          <p14:tracePt t="169092" x="10447338" y="2098675"/>
          <p14:tracePt t="169109" x="10439400" y="2098675"/>
          <p14:tracePt t="169125" x="10402888" y="2071688"/>
          <p14:tracePt t="169142" x="10385425" y="2071688"/>
          <p14:tracePt t="169158" x="10358438" y="2071688"/>
          <p14:tracePt t="169175" x="10331450" y="2081213"/>
          <p14:tracePt t="169192" x="10287000" y="2089150"/>
          <p14:tracePt t="169209" x="10269538" y="2098675"/>
          <p14:tracePt t="169225" x="10206038" y="2133600"/>
          <p14:tracePt t="169242" x="10188575" y="2152650"/>
          <p14:tracePt t="169259" x="10144125" y="2187575"/>
          <p14:tracePt t="169275" x="10109200" y="2224088"/>
          <p14:tracePt t="169292" x="10099675" y="2241550"/>
          <p14:tracePt t="169308" x="10082213" y="2251075"/>
          <p14:tracePt t="169325" x="10082213" y="2276475"/>
          <p14:tracePt t="169342" x="10063163" y="2312988"/>
          <p14:tracePt t="169375" x="10063163" y="2347913"/>
          <p14:tracePt t="169392" x="10063163" y="2357438"/>
          <p14:tracePt t="169408" x="10063163" y="2393950"/>
          <p14:tracePt t="169426" x="10063163" y="2438400"/>
          <p14:tracePt t="169442" x="10063163" y="2482850"/>
          <p14:tracePt t="169459" x="10072688" y="2509838"/>
          <p14:tracePt t="169475" x="10090150" y="2527300"/>
          <p14:tracePt t="169492" x="10099675" y="2544763"/>
          <p14:tracePt t="169508" x="10109200" y="2562225"/>
          <p14:tracePt t="169525" x="10117138" y="2571750"/>
          <p14:tracePt t="169541" x="10134600" y="2589213"/>
          <p14:tracePt t="169558" x="10180638" y="2616200"/>
          <p14:tracePt t="169575" x="10233025" y="2643188"/>
          <p14:tracePt t="169592" x="10252075" y="2652713"/>
          <p14:tracePt t="169608" x="10287000" y="2652713"/>
          <p14:tracePt t="169626" x="10331450" y="2652713"/>
          <p14:tracePt t="169642" x="10348913" y="2652713"/>
          <p14:tracePt t="169658" x="10375900" y="2652713"/>
          <p14:tracePt t="169675" x="10402888" y="2652713"/>
          <p14:tracePt t="169692" x="10429875" y="2652713"/>
          <p14:tracePt t="169708" x="10456863" y="2652713"/>
          <p14:tracePt t="169725" x="10483850" y="2652713"/>
          <p14:tracePt t="169742" x="10501313" y="2652713"/>
          <p14:tracePt t="169758" x="10555288" y="2652713"/>
          <p14:tracePt t="169775" x="10599738" y="2625725"/>
          <p14:tracePt t="169792" x="10644188" y="2598738"/>
          <p14:tracePt t="169808" x="10671175" y="2589213"/>
          <p14:tracePt t="169825" x="10698163" y="2562225"/>
          <p14:tracePt t="169842" x="10733088" y="2544763"/>
          <p14:tracePt t="169875" x="10742613" y="2527300"/>
          <p14:tracePt t="169891" x="10752138" y="2509838"/>
          <p14:tracePt t="169908" x="10760075" y="2482850"/>
          <p14:tracePt t="169925" x="10787063" y="2446338"/>
          <p14:tracePt t="169942" x="10787063" y="2428875"/>
          <p14:tracePt t="169958" x="10804525" y="2393950"/>
          <p14:tracePt t="169975" x="10804525" y="2347913"/>
          <p14:tracePt t="169992" x="10804525" y="2322513"/>
          <p14:tracePt t="170008" x="10804525" y="2259013"/>
          <p14:tracePt t="170025" x="10804525" y="2205038"/>
          <p14:tracePt t="170042" x="10804525" y="2160588"/>
          <p14:tracePt t="170058" x="10804525" y="2125663"/>
          <p14:tracePt t="170075" x="10796588" y="2108200"/>
          <p14:tracePt t="170092" x="10777538" y="2081213"/>
          <p14:tracePt t="170108" x="10742613" y="2081213"/>
          <p14:tracePt t="170125" x="10706100" y="2062163"/>
          <p14:tracePt t="170142" x="10671175" y="2062163"/>
          <p14:tracePt t="170158" x="10653713" y="2062163"/>
          <p14:tracePt t="170175" x="10609263" y="2062163"/>
          <p14:tracePt t="170191" x="10582275" y="2062163"/>
          <p14:tracePt t="170208" x="10555288" y="2062163"/>
          <p14:tracePt t="170225" x="10545763" y="2062163"/>
          <p14:tracePt t="170242" x="10518775" y="2062163"/>
          <p14:tracePt t="170258" x="10491788" y="2071688"/>
          <p14:tracePt t="170275" x="10429875" y="2081213"/>
          <p14:tracePt t="170292" x="10385425" y="2108200"/>
          <p14:tracePt t="170308" x="10358438" y="2125663"/>
          <p14:tracePt t="170325" x="10348913" y="2125663"/>
          <p14:tracePt t="170342" x="10340975" y="2125663"/>
          <p14:tracePt t="170393" x="10331450" y="2133600"/>
          <p14:tracePt t="170417" x="10313988" y="2143125"/>
          <p14:tracePt t="170425" x="10296525" y="2170113"/>
          <p14:tracePt t="170442" x="10287000" y="2179638"/>
          <p14:tracePt t="170449" x="10277475" y="2187575"/>
          <p14:tracePt t="170459" x="10260013" y="2197100"/>
          <p14:tracePt t="170475" x="10260013" y="2214563"/>
          <p14:tracePt t="170492" x="10252075" y="2241550"/>
          <p14:tracePt t="170508" x="10252075" y="2276475"/>
          <p14:tracePt t="170525" x="10252075" y="2339975"/>
          <p14:tracePt t="170542" x="10242550" y="2357438"/>
          <p14:tracePt t="170558" x="10233025" y="2366963"/>
          <p14:tracePt t="170575" x="10233025" y="2374900"/>
          <p14:tracePt t="170769" x="10233025" y="2393950"/>
          <p14:tracePt t="170777" x="10233025" y="2401888"/>
          <p14:tracePt t="170793" x="10233025" y="2419350"/>
          <p14:tracePt t="170825" x="10233025" y="2428875"/>
          <p14:tracePt t="170833" x="10242550" y="2438400"/>
          <p14:tracePt t="170843" x="10252075" y="2455863"/>
          <p14:tracePt t="170858" x="10277475" y="2465388"/>
          <p14:tracePt t="170875" x="10296525" y="2482850"/>
          <p14:tracePt t="170908" x="10331450" y="2500313"/>
          <p14:tracePt t="170942" x="10340975" y="2509838"/>
          <p14:tracePt t="170958" x="10348913" y="2509838"/>
          <p14:tracePt t="170975" x="10367963" y="2517775"/>
          <p14:tracePt t="170992" x="10385425" y="2517775"/>
          <p14:tracePt t="171008" x="10394950" y="2517775"/>
          <p14:tracePt t="171025" x="10420350" y="2517775"/>
          <p14:tracePt t="171041" x="10429875" y="2517775"/>
          <p14:tracePt t="171058" x="10456863" y="2517775"/>
          <p14:tracePt t="171075" x="10491788" y="2517775"/>
          <p14:tracePt t="171092" x="10510838" y="2517775"/>
          <p14:tracePt t="171108" x="10537825" y="2517775"/>
          <p14:tracePt t="171125" x="10563225" y="2517775"/>
          <p14:tracePt t="171141" x="10582275" y="2517775"/>
          <p14:tracePt t="171158" x="10609263" y="2490788"/>
          <p14:tracePt t="171175" x="10617200" y="2482850"/>
          <p14:tracePt t="171192" x="10634663" y="2473325"/>
          <p14:tracePt t="171208" x="10661650" y="2465388"/>
          <p14:tracePt t="171226" x="10688638" y="2428875"/>
          <p14:tracePt t="171242" x="10698163" y="2419350"/>
          <p14:tracePt t="171281" x="10715625" y="2411413"/>
          <p14:tracePt t="171292" x="10715625" y="2401888"/>
          <p14:tracePt t="171308" x="10725150" y="2366963"/>
          <p14:tracePt t="171325" x="10725150" y="2322513"/>
          <p14:tracePt t="171342" x="10733088" y="2276475"/>
          <p14:tracePt t="171358" x="10733088" y="2232025"/>
          <p14:tracePt t="171375" x="10733088" y="2197100"/>
          <p14:tracePt t="171392" x="10733088" y="2170113"/>
          <p14:tracePt t="171408" x="10733088" y="2160588"/>
          <p14:tracePt t="171442" x="10733088" y="2116138"/>
          <p14:tracePt t="171458" x="10698163" y="2098675"/>
          <p14:tracePt t="171475" x="10634663" y="2081213"/>
          <p14:tracePt t="171492" x="10572750" y="2054225"/>
          <p14:tracePt t="171508" x="10528300" y="2027238"/>
          <p14:tracePt t="171525" x="10518775" y="2027238"/>
          <p14:tracePt t="171541" x="10510838" y="2017713"/>
          <p14:tracePt t="171558" x="10491788" y="2017713"/>
          <p14:tracePt t="171575" x="10474325" y="2017713"/>
          <p14:tracePt t="171577" x="10466388" y="2017713"/>
          <p14:tracePt t="171592" x="10429875" y="2017713"/>
          <p14:tracePt t="171608" x="10402888" y="2017713"/>
          <p14:tracePt t="171625" x="10287000" y="2017713"/>
          <p14:tracePt t="171642" x="10242550" y="2036763"/>
          <p14:tracePt t="171658" x="10215563" y="2054225"/>
          <p14:tracePt t="171675" x="10180638" y="2071688"/>
          <p14:tracePt t="171691" x="10171113" y="2071688"/>
          <p14:tracePt t="171708" x="10161588" y="2081213"/>
          <p14:tracePt t="171725" x="10153650" y="2089150"/>
          <p14:tracePt t="171742" x="10134600" y="2108200"/>
          <p14:tracePt t="171758" x="10109200" y="2125663"/>
          <p14:tracePt t="171775" x="10099675" y="2152650"/>
          <p14:tracePt t="171791" x="10099675" y="2197100"/>
          <p14:tracePt t="171808" x="10072688" y="2224088"/>
          <p14:tracePt t="171825" x="10063163" y="2259013"/>
          <p14:tracePt t="171842" x="10063163" y="2303463"/>
          <p14:tracePt t="171858" x="10063163" y="2312988"/>
          <p14:tracePt t="171875" x="10063163" y="2339975"/>
          <p14:tracePt t="171891" x="10055225" y="2366963"/>
          <p14:tracePt t="171925" x="10055225" y="2374900"/>
          <p14:tracePt t="171941" x="10055225" y="2393950"/>
          <p14:tracePt t="171961" x="10055225" y="2411413"/>
          <p14:tracePt t="171977" x="10055225" y="2419350"/>
          <p14:tracePt t="172001" x="10055225" y="2428875"/>
          <p14:tracePt t="172017" x="10055225" y="2438400"/>
          <p14:tracePt t="172033" x="10055225" y="2473325"/>
          <p14:tracePt t="172049" x="10072688" y="2482850"/>
          <p14:tracePt t="172059" x="10082213" y="2500313"/>
          <p14:tracePt t="172075" x="10090150" y="2509838"/>
          <p14:tracePt t="172091" x="10099675" y="2527300"/>
          <p14:tracePt t="172108" x="10126663" y="2554288"/>
          <p14:tracePt t="172125" x="10134600" y="2571750"/>
          <p14:tracePt t="172141" x="10144125" y="2581275"/>
          <p14:tracePt t="172158" x="10161588" y="2598738"/>
          <p14:tracePt t="172175" x="10180638" y="2616200"/>
          <p14:tracePt t="172191" x="10206038" y="2643188"/>
          <p14:tracePt t="172208" x="10215563" y="2643188"/>
          <p14:tracePt t="172225" x="10233025" y="2643188"/>
          <p14:tracePt t="172242" x="10242550" y="2643188"/>
          <p14:tracePt t="172258" x="10269538" y="2643188"/>
          <p14:tracePt t="172275" x="10277475" y="2643188"/>
          <p14:tracePt t="172291" x="10287000" y="2643188"/>
          <p14:tracePt t="172308" x="10296525" y="2643188"/>
          <p14:tracePt t="172325" x="10331450" y="2643188"/>
          <p14:tracePt t="172341" x="10375900" y="2643188"/>
          <p14:tracePt t="172358" x="10394950" y="2643188"/>
          <p14:tracePt t="172375" x="10456863" y="2643188"/>
          <p14:tracePt t="172391" x="10483850" y="2643188"/>
          <p14:tracePt t="172408" x="10518775" y="2643188"/>
          <p14:tracePt t="172426" x="10563225" y="2625725"/>
          <p14:tracePt t="172442" x="10599738" y="2616200"/>
          <p14:tracePt t="172458" x="10617200" y="2608263"/>
          <p14:tracePt t="172475" x="10634663" y="2581275"/>
          <p14:tracePt t="172491" x="10653713" y="2562225"/>
          <p14:tracePt t="172508" x="10688638" y="2527300"/>
          <p14:tracePt t="172525" x="10698163" y="2509838"/>
          <p14:tracePt t="172541" x="10725150" y="2438400"/>
          <p14:tracePt t="172558" x="10733088" y="2384425"/>
          <p14:tracePt t="172575" x="10742613" y="2322513"/>
          <p14:tracePt t="172592" x="10742613" y="2276475"/>
          <p14:tracePt t="172608" x="10742613" y="2224088"/>
          <p14:tracePt t="172625" x="10742613" y="2187575"/>
          <p14:tracePt t="172642" x="10725150" y="2133600"/>
          <p14:tracePt t="172658" x="10680700" y="2116138"/>
          <p14:tracePt t="172675" x="10644188" y="2089150"/>
          <p14:tracePt t="172691" x="10582275" y="2081213"/>
          <p14:tracePt t="172708" x="10491788" y="2081213"/>
          <p14:tracePt t="172725" x="10402888" y="2081213"/>
          <p14:tracePt t="172741" x="10323513" y="2081213"/>
          <p14:tracePt t="172758" x="10198100" y="2081213"/>
          <p14:tracePt t="172775" x="10134600" y="2081213"/>
          <p14:tracePt t="172791" x="10090150" y="2133600"/>
          <p14:tracePt t="172808" x="10055225" y="2170113"/>
          <p14:tracePt t="172825" x="10018713" y="2224088"/>
          <p14:tracePt t="172842" x="10018713" y="2241550"/>
          <p14:tracePt t="172858" x="10010775" y="2251075"/>
          <p14:tracePt t="173073" x="10018713" y="2251075"/>
          <p14:tracePt t="173097" x="10037763" y="2251075"/>
          <p14:tracePt t="173121" x="10045700" y="2241550"/>
          <p14:tracePt t="173129" x="10045700" y="2224088"/>
          <p14:tracePt t="173142" x="10045700" y="2179638"/>
          <p14:tracePt t="173158" x="9867900" y="2081213"/>
          <p14:tracePt t="173175" x="9545638" y="2009775"/>
          <p14:tracePt t="173191" x="9518650" y="2000250"/>
          <p14:tracePt t="173369" x="9518650" y="1990725"/>
          <p14:tracePt t="173377" x="9501188" y="1955800"/>
          <p14:tracePt t="173385" x="9483725" y="1911350"/>
          <p14:tracePt t="173393" x="9474200" y="1857375"/>
          <p14:tracePt t="173408" x="9456738" y="1803400"/>
          <p14:tracePt t="173425" x="9402763" y="1643063"/>
          <p14:tracePt t="173442" x="9358313" y="1581150"/>
          <p14:tracePt t="173458" x="9304338" y="1544638"/>
          <p14:tracePt t="173475" x="9197975" y="1500188"/>
          <p14:tracePt t="173491" x="9045575" y="1455738"/>
          <p14:tracePt t="173508" x="8769350" y="1401763"/>
          <p14:tracePt t="173525" x="8518525" y="1330325"/>
          <p14:tracePt t="173541" x="8313738" y="1223963"/>
          <p14:tracePt t="173558" x="8170863" y="1160463"/>
          <p14:tracePt t="173575" x="8134350" y="1152525"/>
          <p14:tracePt t="173753" x="8126413" y="1143000"/>
          <p14:tracePt t="173761" x="8116888" y="1133475"/>
          <p14:tracePt t="173793" x="8108950" y="1125538"/>
          <p14:tracePt t="173817" x="8108950" y="1116013"/>
          <p14:tracePt t="173825" x="8089900" y="1098550"/>
          <p14:tracePt t="173833" x="8072438" y="1081088"/>
          <p14:tracePt t="173849" x="8062913" y="1071563"/>
          <p14:tracePt t="173865" x="8054975" y="1062038"/>
          <p14:tracePt t="173889" x="8027988" y="1036638"/>
          <p14:tracePt t="173905" x="8018463" y="1027113"/>
          <p14:tracePt t="173953" x="8010525" y="1027113"/>
          <p14:tracePt t="173961" x="8001000" y="1017588"/>
          <p14:tracePt t="173969" x="7983538" y="1017588"/>
          <p14:tracePt t="173977" x="7974013" y="1017588"/>
          <p14:tracePt t="173993" x="7966075" y="1017588"/>
          <p14:tracePt t="174008" x="7956550" y="1017588"/>
          <p14:tracePt t="174049" x="7939088" y="1017588"/>
          <p14:tracePt t="174065" x="7920038" y="1017588"/>
          <p14:tracePt t="174097" x="7912100" y="1017588"/>
          <p14:tracePt t="174105" x="7894638" y="1017588"/>
          <p14:tracePt t="174121" x="7867650" y="1027113"/>
          <p14:tracePt t="174137" x="7858125" y="1036638"/>
          <p14:tracePt t="174145" x="7831138" y="1054100"/>
          <p14:tracePt t="174161" x="7823200" y="1071563"/>
          <p14:tracePt t="174175" x="7813675" y="1089025"/>
          <p14:tracePt t="174191" x="7796213" y="1108075"/>
          <p14:tracePt t="174208" x="7769225" y="1143000"/>
          <p14:tracePt t="174225" x="7724775" y="1196975"/>
          <p14:tracePt t="174242" x="7688263" y="1231900"/>
          <p14:tracePt t="174258" x="7688263" y="1241425"/>
          <p14:tracePt t="174275" x="7688263" y="1250950"/>
          <p14:tracePt t="174291" x="7688263" y="1258888"/>
          <p14:tracePt t="174401" x="7688263" y="1285875"/>
          <p14:tracePt t="174409" x="7688263" y="1295400"/>
          <p14:tracePt t="174417" x="7688263" y="1303338"/>
          <p14:tracePt t="174433" x="7688263" y="1312863"/>
          <p14:tracePt t="174449" x="7688263" y="1322388"/>
          <p14:tracePt t="174474" x="7697788" y="1339850"/>
          <p14:tracePt t="174505" x="7705725" y="1347788"/>
          <p14:tracePt t="174529" x="7724775" y="1357313"/>
          <p14:tracePt t="174545" x="7732713" y="1357313"/>
          <p14:tracePt t="174561" x="7742238" y="1366838"/>
          <p14:tracePt t="174577" x="7759700" y="1374775"/>
          <p14:tracePt t="174585" x="7777163" y="1384300"/>
          <p14:tracePt t="174593" x="7786688" y="1393825"/>
          <p14:tracePt t="174608" x="7796213" y="1393825"/>
          <p14:tracePt t="174625" x="7804150" y="1411288"/>
          <p14:tracePt t="174641" x="7813675" y="1411288"/>
          <p14:tracePt t="174665" x="7831138" y="1411288"/>
          <p14:tracePt t="174681" x="7848600" y="1411288"/>
          <p14:tracePt t="174697" x="7858125" y="1411288"/>
          <p14:tracePt t="174708" x="7867650" y="1411288"/>
          <p14:tracePt t="174725" x="7885113" y="1419225"/>
          <p14:tracePt t="174741" x="7939088" y="1428750"/>
          <p14:tracePt t="174758" x="7966075" y="1438275"/>
          <p14:tracePt t="174775" x="7983538" y="1446213"/>
          <p14:tracePt t="174791" x="8001000" y="1446213"/>
          <p14:tracePt t="174808" x="8010525" y="1446213"/>
          <p14:tracePt t="174825" x="8027988" y="1446213"/>
          <p14:tracePt t="174841" x="8054975" y="1446213"/>
          <p14:tracePt t="174858" x="8062913" y="1446213"/>
          <p14:tracePt t="174875" x="8072438" y="1446213"/>
          <p14:tracePt t="174891" x="8081963" y="1446213"/>
          <p14:tracePt t="174908" x="8108950" y="1446213"/>
          <p14:tracePt t="174925" x="8126413" y="1446213"/>
          <p14:tracePt t="174958" x="8134350" y="1438275"/>
          <p14:tracePt t="174975" x="8170863" y="1428750"/>
          <p14:tracePt t="174991" x="8197850" y="1401763"/>
          <p14:tracePt t="175018" x="8224838" y="1384300"/>
          <p14:tracePt t="175026" x="8232775" y="1374775"/>
          <p14:tracePt t="175042" x="8242300" y="1366838"/>
          <p14:tracePt t="175058" x="8242300" y="1357313"/>
          <p14:tracePt t="175075" x="8251825" y="1339850"/>
          <p14:tracePt t="175108" x="8251825" y="1330325"/>
          <p14:tracePt t="175125" x="8251825" y="1295400"/>
          <p14:tracePt t="175141" x="8251825" y="1285875"/>
          <p14:tracePt t="175158" x="8251825" y="1276350"/>
          <p14:tracePt t="175175" x="8251825" y="1250950"/>
          <p14:tracePt t="175191" x="8251825" y="1231900"/>
          <p14:tracePt t="175208" x="8251825" y="1223963"/>
          <p14:tracePt t="175225" x="8251825" y="1187450"/>
          <p14:tracePt t="175242" x="8251825" y="1169988"/>
          <p14:tracePt t="175259" x="8242300" y="1152525"/>
          <p14:tracePt t="175275" x="8224838" y="1116013"/>
          <p14:tracePt t="175308" x="8215313" y="1108075"/>
          <p14:tracePt t="175325" x="8197850" y="1108075"/>
          <p14:tracePt t="175341" x="8170863" y="1108075"/>
          <p14:tracePt t="175358" x="8134350" y="1089025"/>
          <p14:tracePt t="175375" x="8108950" y="1062038"/>
          <p14:tracePt t="175391" x="8072438" y="1054100"/>
          <p14:tracePt t="175425" x="8072438" y="1044575"/>
          <p14:tracePt t="175465" x="8062913" y="1036638"/>
          <p14:tracePt t="175489" x="8037513" y="1036638"/>
          <p14:tracePt t="175505" x="8027988" y="1036638"/>
          <p14:tracePt t="175521" x="8010525" y="1036638"/>
          <p14:tracePt t="175545" x="7983538" y="1036638"/>
          <p14:tracePt t="175569" x="7974013" y="1044575"/>
          <p14:tracePt t="175585" x="7966075" y="1044575"/>
          <p14:tracePt t="175609" x="7956550" y="1054100"/>
          <p14:tracePt t="175625" x="7929563" y="1054100"/>
          <p14:tracePt t="175657" x="7902575" y="1081088"/>
          <p14:tracePt t="175713" x="7894638" y="1081088"/>
          <p14:tracePt t="175737" x="7858125" y="1081088"/>
          <p14:tracePt t="175745" x="7848600" y="1089025"/>
          <p14:tracePt t="175761" x="7840663" y="1098550"/>
          <p14:tracePt t="175769" x="7831138" y="1108075"/>
          <p14:tracePt t="175777" x="7823200" y="1108075"/>
          <p14:tracePt t="175791" x="7796213" y="1133475"/>
          <p14:tracePt t="175808" x="7786688" y="1143000"/>
          <p14:tracePt t="175842" x="7777163" y="1152525"/>
          <p14:tracePt t="175858" x="7759700" y="1179513"/>
          <p14:tracePt t="175874" x="7759700" y="1196975"/>
          <p14:tracePt t="175881" x="7742238" y="1204913"/>
          <p14:tracePt t="175891" x="7742238" y="1231900"/>
          <p14:tracePt t="175908" x="7742238" y="1258888"/>
          <p14:tracePt t="175924" x="7732713" y="1303338"/>
          <p14:tracePt t="175941" x="7732713" y="1322388"/>
          <p14:tracePt t="175958" x="7732713" y="1357313"/>
          <p14:tracePt t="175991" x="7732713" y="1366838"/>
          <p14:tracePt t="176008" x="7732713" y="1374775"/>
          <p14:tracePt t="176081" x="7732713" y="1384300"/>
          <p14:tracePt t="176122" x="7742238" y="1393825"/>
          <p14:tracePt t="176129" x="7751763" y="1401763"/>
          <p14:tracePt t="176153" x="7759700" y="1419225"/>
          <p14:tracePt t="176177" x="7777163" y="1428750"/>
          <p14:tracePt t="176185" x="7786688" y="1428750"/>
          <p14:tracePt t="176193" x="7796213" y="1438275"/>
          <p14:tracePt t="176209" x="7813675" y="1446213"/>
          <p14:tracePt t="176225" x="7831138" y="1455738"/>
          <p14:tracePt t="176241" x="7840663" y="1465263"/>
          <p14:tracePt t="176258" x="7867650" y="1465263"/>
          <p14:tracePt t="176275" x="7902575" y="1465263"/>
          <p14:tracePt t="176291" x="7912100" y="1465263"/>
          <p14:tracePt t="176308" x="7920038" y="1473200"/>
          <p14:tracePt t="176325" x="7947025" y="1473200"/>
          <p14:tracePt t="176359" x="7966075" y="1473200"/>
          <p14:tracePt t="176375" x="7991475" y="1473200"/>
          <p14:tracePt t="176409" x="8001000" y="1473200"/>
          <p14:tracePt t="176449" x="8010525" y="1473200"/>
          <p14:tracePt t="176465" x="8027988" y="1473200"/>
          <p14:tracePt t="176474" x="8037513" y="1465263"/>
          <p14:tracePt t="176497" x="8045450" y="1455738"/>
          <p14:tracePt t="176521" x="8054975" y="1446213"/>
          <p14:tracePt t="176585" x="8062913" y="1438275"/>
          <p14:tracePt t="176609" x="8072438" y="1428750"/>
          <p14:tracePt t="176617" x="8081963" y="1411288"/>
          <p14:tracePt t="176649" x="8108950" y="1393825"/>
          <p14:tracePt t="176681" x="8108950" y="1366838"/>
          <p14:tracePt t="176689" x="8116888" y="1357313"/>
          <p14:tracePt t="176697" x="8116888" y="1347788"/>
          <p14:tracePt t="176713" x="8116888" y="1339850"/>
          <p14:tracePt t="176725" x="8116888" y="1322388"/>
          <p14:tracePt t="176741" x="8126413" y="1295400"/>
          <p14:tracePt t="176758" x="8126413" y="1285875"/>
          <p14:tracePt t="176775" x="8126413" y="1241425"/>
          <p14:tracePt t="176792" x="8126413" y="1204913"/>
          <p14:tracePt t="176808" x="8126413" y="1196975"/>
          <p14:tracePt t="176825" x="8126413" y="1179513"/>
          <p14:tracePt t="176842" x="8126413" y="1143000"/>
          <p14:tracePt t="176858" x="8126413" y="1133475"/>
          <p14:tracePt t="176875" x="8126413" y="1125538"/>
          <p14:tracePt t="176891" x="8126413" y="1098550"/>
          <p14:tracePt t="176908" x="8126413" y="1089025"/>
          <p14:tracePt t="176925" x="8116888" y="1081088"/>
          <p14:tracePt t="176941" x="8108950" y="1081088"/>
          <p14:tracePt t="176958" x="8089900" y="1071563"/>
          <p14:tracePt t="177041" x="8072438" y="1062038"/>
          <p14:tracePt t="177065" x="8062913" y="1062038"/>
          <p14:tracePt t="177081" x="8054975" y="1062038"/>
          <p14:tracePt t="177097" x="8045450" y="1062038"/>
          <p14:tracePt t="177105" x="8027988" y="1062038"/>
          <p14:tracePt t="177113" x="8010525" y="1062038"/>
          <p14:tracePt t="177129" x="8001000" y="1062038"/>
          <p14:tracePt t="177145" x="7991475" y="1062038"/>
          <p14:tracePt t="177185" x="7974013" y="1062038"/>
          <p14:tracePt t="177209" x="7966075" y="1062038"/>
          <p14:tracePt t="177217" x="7947025" y="1062038"/>
          <p14:tracePt t="177242" x="7939088" y="1062038"/>
          <p14:tracePt t="177313" x="7920038" y="1062038"/>
          <p14:tracePt t="177337" x="7912100" y="1062038"/>
          <p14:tracePt t="177361" x="7902575" y="1062038"/>
          <p14:tracePt t="177401" x="7894638" y="1062038"/>
          <p14:tracePt t="177433" x="7858125" y="1071563"/>
          <p14:tracePt t="177442" x="7840663" y="1081088"/>
          <p14:tracePt t="177458" x="7831138" y="1098550"/>
          <p14:tracePt t="177474" x="7823200" y="1108075"/>
          <p14:tracePt t="177489" x="7813675" y="1108075"/>
          <p14:tracePt t="177497" x="7804150" y="1116013"/>
          <p14:tracePt t="177508" x="7796213" y="1125538"/>
          <p14:tracePt t="177525" x="7786688" y="1143000"/>
          <p14:tracePt t="177541" x="7769225" y="1160463"/>
          <p14:tracePt t="177558" x="7759700" y="1187450"/>
          <p14:tracePt t="177575" x="7751763" y="1204913"/>
          <p14:tracePt t="177591" x="7742238" y="1214438"/>
          <p14:tracePt t="177608" x="7732713" y="1250950"/>
          <p14:tracePt t="177625" x="7715250" y="1295400"/>
          <p14:tracePt t="177642" x="7705725" y="1322388"/>
          <p14:tracePt t="177659" x="7697788" y="1330325"/>
          <p14:tracePt t="177745" x="7697788" y="1347788"/>
          <p14:tracePt t="177753" x="7697788" y="1357313"/>
          <p14:tracePt t="177761" x="7697788" y="1366838"/>
          <p14:tracePt t="177777" x="7697788" y="1374775"/>
          <p14:tracePt t="177817" x="7697788" y="1384300"/>
          <p14:tracePt t="177825" x="7697788" y="1393825"/>
          <p14:tracePt t="177833" x="7705725" y="1401763"/>
          <p14:tracePt t="177858" x="7715250" y="1419225"/>
          <p14:tracePt t="177865" x="7724775" y="1428750"/>
          <p14:tracePt t="177875" x="7742238" y="1428750"/>
          <p14:tracePt t="177891" x="7751763" y="1438275"/>
          <p14:tracePt t="177908" x="7796213" y="1446213"/>
          <p14:tracePt t="177925" x="7804150" y="1455738"/>
          <p14:tracePt t="177942" x="7813675" y="1455738"/>
          <p14:tracePt t="177958" x="7831138" y="1455738"/>
          <p14:tracePt t="177975" x="7840663" y="1455738"/>
          <p14:tracePt t="178008" x="7858125" y="1455738"/>
          <p14:tracePt t="178025" x="7875588" y="1455738"/>
          <p14:tracePt t="178041" x="7885113" y="1455738"/>
          <p14:tracePt t="178058" x="7894638" y="1446213"/>
          <p14:tracePt t="178075" x="7912100" y="1446213"/>
          <p14:tracePt t="178091" x="7929563" y="1438275"/>
          <p14:tracePt t="178124" x="7939088" y="1438275"/>
          <p14:tracePt t="178141" x="7947025" y="1438275"/>
          <p14:tracePt t="178158" x="7956550" y="1419225"/>
          <p14:tracePt t="178193" x="7966075" y="1411288"/>
          <p14:tracePt t="178249" x="8001000" y="1401763"/>
          <p14:tracePt t="178289" x="8027988" y="1393825"/>
          <p14:tracePt t="178329" x="8037513" y="1384300"/>
          <p14:tracePt t="178393" x="8062913" y="1366838"/>
          <p14:tracePt t="178433" x="8072438" y="1347788"/>
          <p14:tracePt t="178474" x="8081963" y="1330325"/>
          <p14:tracePt t="178497" x="8081963" y="1312863"/>
          <p14:tracePt t="178513" x="8089900" y="1303338"/>
          <p14:tracePt t="178521" x="8089900" y="1295400"/>
          <p14:tracePt t="178529" x="8108950" y="1268413"/>
          <p14:tracePt t="178541" x="8116888" y="1258888"/>
          <p14:tracePt t="178558" x="8116888" y="1241425"/>
          <p14:tracePt t="178574" x="8126413" y="1204913"/>
          <p14:tracePt t="178591" x="8126413" y="1196975"/>
          <p14:tracePt t="178608" x="8134350" y="1179513"/>
          <p14:tracePt t="178625" x="8134350" y="1152525"/>
          <p14:tracePt t="178642" x="8134350" y="1125538"/>
          <p14:tracePt t="178658" x="8099425" y="1089025"/>
          <p14:tracePt t="178675" x="8072438" y="1081088"/>
          <p14:tracePt t="178691" x="8054975" y="1081088"/>
          <p14:tracePt t="178708" x="8001000" y="1062038"/>
          <p14:tracePt t="178724" x="7956550" y="1062038"/>
          <p14:tracePt t="178741" x="7947025" y="1062038"/>
          <p14:tracePt t="178777" x="7929563" y="1062038"/>
          <p14:tracePt t="179081" x="7920038" y="1054100"/>
          <p14:tracePt t="179153" x="7920038" y="1044575"/>
          <p14:tracePt t="179178" x="7939088" y="1017588"/>
          <p14:tracePt t="179193" x="7947025" y="1017588"/>
          <p14:tracePt t="179209" x="7956550" y="1009650"/>
          <p14:tracePt t="179225" x="7974013" y="1000125"/>
          <p14:tracePt t="179257" x="8001000" y="973138"/>
          <p14:tracePt t="179265" x="8010525" y="965200"/>
          <p14:tracePt t="179305" x="8027988" y="955675"/>
          <p14:tracePt t="179329" x="8045450" y="919163"/>
          <p14:tracePt t="179337" x="8054975" y="911225"/>
          <p14:tracePt t="179353" x="8062913" y="901700"/>
          <p14:tracePt t="179361" x="8081963" y="893763"/>
          <p14:tracePt t="179374" x="8116888" y="874713"/>
          <p14:tracePt t="179391" x="8126413" y="866775"/>
          <p14:tracePt t="179408" x="8143875" y="830263"/>
          <p14:tracePt t="179424" x="8153400" y="830263"/>
          <p14:tracePt t="179441" x="8180388" y="812800"/>
          <p14:tracePt t="179609" x="8188325" y="803275"/>
          <p14:tracePt t="179793" x="8180388" y="803275"/>
          <p14:tracePt t="179889" x="8161338" y="803275"/>
          <p14:tracePt t="179897" x="8153400" y="803275"/>
          <p14:tracePt t="179913" x="8116888" y="803275"/>
          <p14:tracePt t="179929" x="8108950" y="803275"/>
          <p14:tracePt t="179941" x="8099425" y="803275"/>
          <p14:tracePt t="179958" x="8089900" y="785813"/>
          <p14:tracePt t="179974" x="8081963" y="785813"/>
          <p14:tracePt t="180074" x="8072438" y="776288"/>
          <p14:tracePt t="180089" x="8072438" y="768350"/>
          <p14:tracePt t="180241" x="8072438" y="758825"/>
          <p14:tracePt t="180265" x="8072438" y="750888"/>
          <p14:tracePt t="180281" x="8081963" y="750888"/>
          <p14:tracePt t="180289" x="8089900" y="741363"/>
          <p14:tracePt t="180297" x="8099425" y="741363"/>
          <p14:tracePt t="180308" x="8108950" y="741363"/>
          <p14:tracePt t="180324" x="8170863" y="741363"/>
          <p14:tracePt t="180341" x="8197850" y="758825"/>
          <p14:tracePt t="180358" x="8259763" y="776288"/>
          <p14:tracePt t="180374" x="8296275" y="776288"/>
          <p14:tracePt t="180391" x="8304213" y="776288"/>
          <p14:tracePt t="180408" x="8313738" y="776288"/>
          <p14:tracePt t="180425" x="8340725" y="776288"/>
          <p14:tracePt t="180441" x="8348663" y="776288"/>
          <p14:tracePt t="180697" x="8358188" y="776288"/>
          <p14:tracePt t="180825" x="8367713" y="776288"/>
          <p14:tracePt t="180986" x="8375650" y="795338"/>
          <p14:tracePt t="181001" x="8402638" y="803275"/>
          <p14:tracePt t="181017" x="8402638" y="812800"/>
          <p14:tracePt t="181025" x="8402638" y="822325"/>
          <p14:tracePt t="181041" x="8402638" y="830263"/>
          <p14:tracePt t="181049" x="8402638" y="866775"/>
          <p14:tracePt t="181059" x="8402638" y="874713"/>
          <p14:tracePt t="181075" x="8412163" y="919163"/>
          <p14:tracePt t="181091" x="8412163" y="928688"/>
          <p14:tracePt t="181108" x="8412163" y="973138"/>
          <p14:tracePt t="181124" x="8420100" y="1036638"/>
          <p14:tracePt t="181141" x="8420100" y="1116013"/>
          <p14:tracePt t="181158" x="8420100" y="1160463"/>
          <p14:tracePt t="181174" x="8420100" y="1179513"/>
          <p14:tracePt t="181297" x="8420100" y="1214438"/>
          <p14:tracePt t="181489" x="8420100" y="1241425"/>
          <p14:tracePt t="181497" x="8420100" y="1258888"/>
          <p14:tracePt t="181513" x="8402638" y="1285875"/>
          <p14:tracePt t="181524" x="8394700" y="1295400"/>
          <p14:tracePt t="181541" x="8385175" y="1312863"/>
          <p14:tracePt t="181558" x="8375650" y="1322388"/>
          <p14:tracePt t="181574" x="8375650" y="1330325"/>
          <p14:tracePt t="181591" x="8375650" y="1339850"/>
          <p14:tracePt t="181608" x="8375650" y="1347788"/>
          <p14:tracePt t="181624" x="8375650" y="1374775"/>
          <p14:tracePt t="181641" x="8375650" y="1384300"/>
          <p14:tracePt t="181674" x="8375650" y="1393825"/>
          <p14:tracePt t="181681" x="8375650" y="1401763"/>
          <p14:tracePt t="181697" x="8375650" y="1419225"/>
          <p14:tracePt t="181713" x="8375650" y="1438275"/>
          <p14:tracePt t="181724" x="8375650" y="1446213"/>
          <p14:tracePt t="181741" x="8375650" y="1455738"/>
          <p14:tracePt t="181758" x="8385175" y="1465263"/>
          <p14:tracePt t="181793" x="8385175" y="1473200"/>
          <p14:tracePt t="181801" x="8385175" y="1482725"/>
          <p14:tracePt t="181809" x="8375650" y="1490663"/>
          <p14:tracePt t="181825" x="8367713" y="1490663"/>
          <p14:tracePt t="181841" x="8313738" y="1509713"/>
          <p14:tracePt t="181858" x="8277225" y="1509713"/>
          <p14:tracePt t="181874" x="8251825" y="1509713"/>
          <p14:tracePt t="181891" x="8224838" y="1509713"/>
          <p14:tracePt t="181924" x="8197850" y="1509713"/>
          <p14:tracePt t="181941" x="8153400" y="1509713"/>
          <p14:tracePt t="181958" x="8089900" y="1509713"/>
          <p14:tracePt t="181974" x="8027988" y="1509713"/>
          <p14:tracePt t="181991" x="7966075" y="1509713"/>
          <p14:tracePt t="182008" x="7947025" y="1509713"/>
          <p14:tracePt t="182233" x="7974013" y="1509713"/>
          <p14:tracePt t="182241" x="7991475" y="1509713"/>
          <p14:tracePt t="182249" x="8027988" y="1509713"/>
          <p14:tracePt t="182259" x="8054975" y="1509713"/>
          <p14:tracePt t="182274" x="8116888" y="1490663"/>
          <p14:tracePt t="182291" x="8180388" y="1490663"/>
          <p14:tracePt t="182308" x="8215313" y="1490663"/>
          <p14:tracePt t="182324" x="8242300" y="1490663"/>
          <p14:tracePt t="182341" x="8251825" y="1490663"/>
          <p14:tracePt t="182374" x="8259763" y="1490663"/>
          <p14:tracePt t="182391" x="8286750" y="1490663"/>
          <p14:tracePt t="182408" x="8296275" y="1490663"/>
          <p14:tracePt t="182424" x="8313738" y="1473200"/>
          <p14:tracePt t="182537" x="8340725" y="1473200"/>
          <p14:tracePt t="182545" x="8348663" y="1465263"/>
          <p14:tracePt t="182705" x="8358188" y="1465263"/>
          <p14:tracePt t="182713" x="8375650" y="1428750"/>
          <p14:tracePt t="182724" x="8375650" y="1411288"/>
          <p14:tracePt t="182741" x="8375650" y="1357313"/>
          <p14:tracePt t="182758" x="8385175" y="1285875"/>
          <p14:tracePt t="182774" x="8385175" y="1241425"/>
          <p14:tracePt t="182791" x="8385175" y="1196975"/>
          <p14:tracePt t="182808" x="8385175" y="1179513"/>
          <p14:tracePt t="182824" x="8385175" y="1152525"/>
          <p14:tracePt t="182841" x="8394700" y="1133475"/>
          <p14:tracePt t="182858" x="8412163" y="1116013"/>
          <p14:tracePt t="182875" x="8420100" y="1108075"/>
          <p14:tracePt t="182891" x="8420100" y="1081088"/>
          <p14:tracePt t="182908" x="8439150" y="1044575"/>
          <p14:tracePt t="182924" x="8439150" y="1027113"/>
          <p14:tracePt t="182941" x="8439150" y="982663"/>
          <p14:tracePt t="182958" x="8466138" y="938213"/>
          <p14:tracePt t="182974" x="8466138" y="874713"/>
          <p14:tracePt t="182991" x="8466138" y="866775"/>
          <p14:tracePt t="183024" x="8466138" y="857250"/>
          <p14:tracePt t="183042" x="8466138" y="847725"/>
          <p14:tracePt t="183059" x="8439150" y="847725"/>
          <p14:tracePt t="183074" x="8367713" y="847725"/>
          <p14:tracePt t="183091" x="8286750" y="847725"/>
          <p14:tracePt t="183108" x="8224838" y="847725"/>
          <p14:tracePt t="183124" x="8205788" y="847725"/>
          <p14:tracePt t="183141" x="8170863" y="857250"/>
          <p14:tracePt t="183158" x="8161338" y="857250"/>
          <p14:tracePt t="183175" x="8153400" y="857250"/>
          <p14:tracePt t="183257" x="8126413" y="857250"/>
          <p14:tracePt t="183265" x="8116888" y="857250"/>
          <p14:tracePt t="183297" x="8108950" y="857250"/>
          <p14:tracePt t="183377" x="8099425" y="857250"/>
          <p14:tracePt t="183425" x="8081963" y="857250"/>
          <p14:tracePt t="183433" x="8062913" y="857250"/>
          <p14:tracePt t="183449" x="8054975" y="857250"/>
          <p14:tracePt t="183459" x="8045450" y="857250"/>
          <p14:tracePt t="183729" x="8062913" y="857250"/>
          <p14:tracePt t="183737" x="8081963" y="857250"/>
          <p14:tracePt t="183745" x="8116888" y="857250"/>
          <p14:tracePt t="183758" x="8143875" y="857250"/>
          <p14:tracePt t="183774" x="8188325" y="874713"/>
          <p14:tracePt t="183791" x="8232775" y="874713"/>
          <p14:tracePt t="183808" x="8259763" y="874713"/>
          <p14:tracePt t="183824" x="8304213" y="874713"/>
          <p14:tracePt t="183841" x="8358188" y="884238"/>
          <p14:tracePt t="183858" x="8394700" y="884238"/>
          <p14:tracePt t="183874" x="8412163" y="884238"/>
          <p14:tracePt t="183891" x="8420100" y="893763"/>
          <p14:tracePt t="183924" x="8456613" y="893763"/>
          <p14:tracePt t="183941" x="8474075" y="893763"/>
          <p14:tracePt t="183974" x="8510588" y="911225"/>
          <p14:tracePt t="184017" x="8510588" y="919163"/>
          <p14:tracePt t="184041" x="8510588" y="938213"/>
          <p14:tracePt t="184081" x="8510588" y="965200"/>
          <p14:tracePt t="184105" x="8491538" y="982663"/>
          <p14:tracePt t="184121" x="8491538" y="1000125"/>
          <p14:tracePt t="184129" x="8491538" y="1017588"/>
          <p14:tracePt t="184141" x="8491538" y="1027113"/>
          <p14:tracePt t="184158" x="8491538" y="1071563"/>
          <p14:tracePt t="184174" x="8491538" y="1108075"/>
          <p14:tracePt t="184191" x="8491538" y="1169988"/>
          <p14:tracePt t="184208" x="8491538" y="1258888"/>
          <p14:tracePt t="184224" x="8483600" y="1285875"/>
          <p14:tracePt t="184241" x="8474075" y="1347788"/>
          <p14:tracePt t="184361" x="8466138" y="1357313"/>
          <p14:tracePt t="184369" x="8466138" y="1366838"/>
          <p14:tracePt t="184385" x="8466138" y="1374775"/>
          <p14:tracePt t="184401" x="8466138" y="1393825"/>
          <p14:tracePt t="184457" x="8466138" y="1401763"/>
          <p14:tracePt t="184465" x="8466138" y="1419225"/>
          <p14:tracePt t="184481" x="8466138" y="1446213"/>
          <p14:tracePt t="184497" x="8466138" y="1482725"/>
          <p14:tracePt t="184507" x="8466138" y="1490663"/>
          <p14:tracePt t="184524" x="8466138" y="1527175"/>
          <p14:tracePt t="184541" x="8447088" y="1544638"/>
          <p14:tracePt t="184558" x="8447088" y="1571625"/>
          <p14:tracePt t="184575" x="8439150" y="1598613"/>
          <p14:tracePt t="184591" x="8394700" y="1616075"/>
          <p14:tracePt t="184608" x="8358188" y="1616075"/>
          <p14:tracePt t="184624" x="8331200" y="1616075"/>
          <p14:tracePt t="184626" x="8296275" y="1616075"/>
          <p14:tracePt t="184641" x="8197850" y="1616075"/>
          <p14:tracePt t="184658" x="8143875" y="1616075"/>
          <p14:tracePt t="184674" x="8062913" y="1608138"/>
          <p14:tracePt t="184691" x="8027988" y="1608138"/>
          <p14:tracePt t="184707" x="7983538" y="1608138"/>
          <p14:tracePt t="184724" x="7966075" y="1608138"/>
          <p14:tracePt t="184741" x="7947025" y="1608138"/>
          <p14:tracePt t="184774" x="7929563" y="1608138"/>
          <p14:tracePt t="184857" x="7939088" y="1598613"/>
          <p14:tracePt t="185073" x="7947025" y="1598613"/>
          <p14:tracePt t="185090" x="7983538" y="1589088"/>
          <p14:tracePt t="185105" x="8001000" y="1589088"/>
          <p14:tracePt t="185113" x="8027988" y="1589088"/>
          <p14:tracePt t="185124" x="8054975" y="1571625"/>
          <p14:tracePt t="185141" x="8081963" y="1554163"/>
          <p14:tracePt t="185158" x="8116888" y="1544638"/>
          <p14:tracePt t="185174" x="8153400" y="1527175"/>
          <p14:tracePt t="185191" x="8224838" y="1455738"/>
          <p14:tracePt t="185208" x="8304213" y="1393825"/>
          <p14:tracePt t="185224" x="8367713" y="1322388"/>
          <p14:tracePt t="185242" x="8474075" y="1187450"/>
          <p14:tracePt t="185258" x="8518525" y="1081088"/>
          <p14:tracePt t="185275" x="8528050" y="990600"/>
          <p14:tracePt t="185291" x="8537575" y="946150"/>
          <p14:tracePt t="185308" x="8562975" y="884238"/>
          <p14:tracePt t="185324" x="8562975" y="866775"/>
          <p14:tracePt t="185341" x="8562975" y="830263"/>
          <p14:tracePt t="185358" x="8562975" y="812800"/>
          <p14:tracePt t="185375" x="8562975" y="776288"/>
          <p14:tracePt t="185408" x="8562975" y="758825"/>
          <p14:tracePt t="185426" x="8510588" y="758825"/>
          <p14:tracePt t="185442" x="8447088" y="768350"/>
          <p14:tracePt t="185458" x="8385175" y="768350"/>
          <p14:tracePt t="185474" x="8323263" y="768350"/>
          <p14:tracePt t="185491" x="8313738" y="768350"/>
          <p14:tracePt t="185524" x="8304213" y="768350"/>
          <p14:tracePt t="185541" x="8286750" y="758825"/>
          <p14:tracePt t="185557" x="8269288" y="758825"/>
          <p14:tracePt t="185574" x="8259763" y="758825"/>
          <p14:tracePt t="185591" x="8232775" y="758825"/>
          <p14:tracePt t="185624" x="8224838" y="758825"/>
          <p14:tracePt t="185641" x="8197850" y="750888"/>
          <p14:tracePt t="185658" x="8170863" y="750888"/>
          <p14:tracePt t="185674" x="8143875" y="731838"/>
          <p14:tracePt t="185691" x="8134350" y="723900"/>
          <p14:tracePt t="185708" x="8134350" y="704850"/>
          <p14:tracePt t="185724" x="8126413" y="696913"/>
          <p14:tracePt t="185841" x="8161338" y="696913"/>
          <p14:tracePt t="185849" x="8205788" y="731838"/>
          <p14:tracePt t="185858" x="8242300" y="741363"/>
          <p14:tracePt t="185874" x="8358188" y="803275"/>
          <p14:tracePt t="185891" x="8420100" y="812800"/>
          <p14:tracePt t="185907" x="8456613" y="812800"/>
          <p14:tracePt t="185924" x="8483600" y="812800"/>
          <p14:tracePt t="185941" x="8491538" y="812800"/>
          <p14:tracePt t="186025" x="8501063" y="822325"/>
          <p14:tracePt t="186041" x="8501063" y="847725"/>
          <p14:tracePt t="186049" x="8501063" y="857250"/>
          <p14:tracePt t="186059" x="8501063" y="874713"/>
          <p14:tracePt t="186074" x="8474075" y="901700"/>
          <p14:tracePt t="186091" x="8466138" y="919163"/>
          <p14:tracePt t="186107" x="8429625" y="982663"/>
          <p14:tracePt t="186124" x="8429625" y="1027113"/>
          <p14:tracePt t="186141" x="8429625" y="1098550"/>
          <p14:tracePt t="186158" x="8429625" y="1214438"/>
          <p14:tracePt t="186174" x="8439150" y="1285875"/>
          <p14:tracePt t="186191" x="8466138" y="1366838"/>
          <p14:tracePt t="186208" x="8474075" y="1411288"/>
          <p14:tracePt t="186224" x="8474075" y="1473200"/>
          <p14:tracePt t="186241" x="8474075" y="1527175"/>
          <p14:tracePt t="186258" x="8474075" y="1536700"/>
          <p14:tracePt t="186274" x="8474075" y="1544638"/>
          <p14:tracePt t="186417" x="8474075" y="1571625"/>
          <p14:tracePt t="186505" x="8474075" y="1581150"/>
          <p14:tracePt t="186513" x="8447088" y="1581150"/>
          <p14:tracePt t="186524" x="8420100" y="1562100"/>
          <p14:tracePt t="186541" x="8358188" y="1554163"/>
          <p14:tracePt t="186558" x="8259763" y="1517650"/>
          <p14:tracePt t="186574" x="8170863" y="1517650"/>
          <p14:tracePt t="186591" x="8062913" y="1517650"/>
          <p14:tracePt t="186608" x="8027988" y="1517650"/>
          <p14:tracePt t="186785" x="8045450" y="1517650"/>
          <p14:tracePt t="186793" x="8054975" y="1517650"/>
          <p14:tracePt t="186801" x="8062913" y="1517650"/>
          <p14:tracePt t="186809" x="8081963" y="1517650"/>
          <p14:tracePt t="186824" x="8108950" y="1517650"/>
          <p14:tracePt t="186841" x="8242300" y="1465263"/>
          <p14:tracePt t="186858" x="8323263" y="1411288"/>
          <p14:tracePt t="186874" x="8385175" y="1374775"/>
          <p14:tracePt t="186891" x="8447088" y="1258888"/>
          <p14:tracePt t="186908" x="8456613" y="1160463"/>
          <p14:tracePt t="186924" x="8474075" y="1116013"/>
          <p14:tracePt t="186941" x="8474075" y="1071563"/>
          <p14:tracePt t="186957" x="8474075" y="1062038"/>
          <p14:tracePt t="187025" x="8483600" y="1054100"/>
          <p14:tracePt t="187041" x="8510588" y="1062038"/>
          <p14:tracePt t="187049" x="8518525" y="1071563"/>
          <p14:tracePt t="187059" x="8528050" y="1098550"/>
          <p14:tracePt t="187074" x="8616950" y="1214438"/>
          <p14:tracePt t="187091" x="8912225" y="1465263"/>
          <p14:tracePt t="187107" x="9483725" y="1714500"/>
          <p14:tracePt t="187124" x="9974263" y="1928813"/>
          <p14:tracePt t="187141" x="10491788" y="2143125"/>
          <p14:tracePt t="187158" x="10858500" y="2259013"/>
          <p14:tracePt t="187174" x="11010900" y="2286000"/>
          <p14:tracePt t="187191" x="11018838" y="2303463"/>
          <p14:tracePt t="187208" x="11010900" y="2303463"/>
          <p14:tracePt t="187224" x="10858500" y="2259013"/>
          <p14:tracePt t="187241" x="10653713" y="2152650"/>
          <p14:tracePt t="187258" x="10634663" y="2133600"/>
          <p14:tracePt t="187274" x="10626725" y="2125663"/>
          <p14:tracePt t="187337" x="10626725" y="2116138"/>
          <p14:tracePt t="187353" x="10626725" y="2108200"/>
          <p14:tracePt t="187361" x="10626725" y="2089150"/>
          <p14:tracePt t="187374" x="10617200" y="2071688"/>
          <p14:tracePt t="187391" x="10599738" y="2054225"/>
          <p14:tracePt t="187408" x="10590213" y="2044700"/>
          <p14:tracePt t="187424" x="10563225" y="2017713"/>
          <p14:tracePt t="187441" x="10483850" y="1982788"/>
          <p14:tracePt t="187458" x="10456863" y="1973263"/>
          <p14:tracePt t="187474" x="10375900" y="1928813"/>
          <p14:tracePt t="187491" x="10367963" y="1928813"/>
          <p14:tracePt t="187508" x="10358438" y="1928813"/>
          <p14:tracePt t="187524" x="10340975" y="1938338"/>
          <p14:tracePt t="187541" x="10313988" y="1946275"/>
          <p14:tracePt t="187558" x="10277475" y="1973263"/>
          <p14:tracePt t="187574" x="10242550" y="1990725"/>
          <p14:tracePt t="187591" x="10225088" y="2000250"/>
          <p14:tracePt t="187607" x="10188575" y="2009775"/>
          <p14:tracePt t="187624" x="10171113" y="2044700"/>
          <p14:tracePt t="187626" x="10161588" y="2054225"/>
          <p14:tracePt t="187642" x="10134600" y="2081213"/>
          <p14:tracePt t="187658" x="10126663" y="2116138"/>
          <p14:tracePt t="187674" x="10109200" y="2170113"/>
          <p14:tracePt t="187691" x="10099675" y="2197100"/>
          <p14:tracePt t="187707" x="10072688" y="2251075"/>
          <p14:tracePt t="187724" x="10072688" y="2259013"/>
          <p14:tracePt t="187741" x="10063163" y="2312988"/>
          <p14:tracePt t="187757" x="10045700" y="2322513"/>
          <p14:tracePt t="187774" x="10045700" y="2347913"/>
          <p14:tracePt t="187807" x="10045700" y="2366963"/>
          <p14:tracePt t="187824" x="10045700" y="2384425"/>
          <p14:tracePt t="187842" x="10045700" y="2428875"/>
          <p14:tracePt t="187858" x="10055225" y="2490788"/>
          <p14:tracePt t="187874" x="10072688" y="2509838"/>
          <p14:tracePt t="187891" x="10082213" y="2517775"/>
          <p14:tracePt t="187907" x="10082213" y="2536825"/>
          <p14:tracePt t="187945" x="10099675" y="2544763"/>
          <p14:tracePt t="187961" x="10109200" y="2544763"/>
          <p14:tracePt t="187974" x="10117138" y="2554288"/>
          <p14:tracePt t="187991" x="10144125" y="2571750"/>
          <p14:tracePt t="188008" x="10198100" y="2598738"/>
          <p14:tracePt t="188024" x="10260013" y="2625725"/>
          <p14:tracePt t="188041" x="10304463" y="2633663"/>
          <p14:tracePt t="188058" x="10358438" y="2660650"/>
          <p14:tracePt t="188075" x="10394950" y="2660650"/>
          <p14:tracePt t="188091" x="10412413" y="2660650"/>
          <p14:tracePt t="188107" x="10474325" y="2660650"/>
          <p14:tracePt t="188124" x="10518775" y="2660650"/>
          <p14:tracePt t="188141" x="10563225" y="2660650"/>
          <p14:tracePt t="188157" x="10582275" y="2660650"/>
          <p14:tracePt t="188174" x="10626725" y="2660650"/>
          <p14:tracePt t="188191" x="10671175" y="2652713"/>
          <p14:tracePt t="188207" x="10706100" y="2633663"/>
          <p14:tracePt t="188224" x="10752138" y="2616200"/>
          <p14:tracePt t="188241" x="10814050" y="2581275"/>
          <p14:tracePt t="188258" x="10831513" y="2554288"/>
          <p14:tracePt t="188275" x="10868025" y="2527300"/>
          <p14:tracePt t="188291" x="10885488" y="2490788"/>
          <p14:tracePt t="188307" x="10912475" y="2455863"/>
          <p14:tracePt t="188324" x="10912475" y="2446338"/>
          <p14:tracePt t="188341" x="10920413" y="2428875"/>
          <p14:tracePt t="188357" x="10920413" y="2393950"/>
          <p14:tracePt t="188374" x="10912475" y="2366963"/>
          <p14:tracePt t="188391" x="10895013" y="2330450"/>
          <p14:tracePt t="188408" x="10875963" y="2322513"/>
          <p14:tracePt t="188424" x="10848975" y="2322513"/>
          <p14:tracePt t="188441" x="10841038" y="2322513"/>
          <p14:tracePt t="188513" x="10823575" y="2322513"/>
          <p14:tracePt t="188529" x="10814050" y="2322513"/>
          <p14:tracePt t="188537" x="10787063" y="2322513"/>
          <p14:tracePt t="188545" x="10752138" y="2322513"/>
          <p14:tracePt t="188557" x="10742613" y="2322513"/>
          <p14:tracePt t="188574" x="10698163" y="2303463"/>
          <p14:tracePt t="188591" x="10661650" y="2276475"/>
          <p14:tracePt t="188607" x="10617200" y="2276475"/>
          <p14:tracePt t="188624" x="10599738" y="2251075"/>
          <p14:tracePt t="188641" x="10563225" y="2232025"/>
          <p14:tracePt t="188658" x="10545763" y="2232025"/>
          <p14:tracePt t="188674" x="10582275" y="2232025"/>
          <p14:tracePt t="188691" x="10590213" y="2251075"/>
          <p14:tracePt t="188707" x="10634663" y="2251075"/>
          <p14:tracePt t="188724" x="10715625" y="2251075"/>
          <p14:tracePt t="188741" x="10823575" y="2251075"/>
          <p14:tracePt t="188757" x="10858500" y="2251075"/>
          <p14:tracePt t="188774" x="10902950" y="2251075"/>
          <p14:tracePt t="188791" x="10920413" y="2232025"/>
          <p14:tracePt t="188824" x="10920413" y="2152650"/>
          <p14:tracePt t="188842" x="10814050" y="1982788"/>
          <p14:tracePt t="188858" x="10725150" y="1866900"/>
          <p14:tracePt t="188874" x="10609263" y="1714500"/>
          <p14:tracePt t="188891" x="10456863" y="1562100"/>
          <p14:tracePt t="188907" x="10215563" y="1357313"/>
          <p14:tracePt t="188924" x="9991725" y="1179513"/>
          <p14:tracePt t="188941" x="9715500" y="1027113"/>
          <p14:tracePt t="188957" x="9456738" y="919163"/>
          <p14:tracePt t="188974" x="9205913" y="839788"/>
          <p14:tracePt t="188991" x="9001125" y="776288"/>
          <p14:tracePt t="189007" x="8804275" y="758825"/>
          <p14:tracePt t="189024" x="8697913" y="741363"/>
          <p14:tracePt t="189042" x="8626475" y="714375"/>
          <p14:tracePt t="189081" x="8582025" y="731838"/>
          <p14:tracePt t="189091" x="8572500" y="741363"/>
          <p14:tracePt t="189107" x="8510588" y="776288"/>
          <p14:tracePt t="189124" x="8420100" y="830263"/>
          <p14:tracePt t="189141" x="8323263" y="857250"/>
          <p14:tracePt t="189157" x="8215313" y="866775"/>
          <p14:tracePt t="189174" x="8116888" y="911225"/>
          <p14:tracePt t="189191" x="8045450" y="938213"/>
          <p14:tracePt t="189207" x="8010525" y="965200"/>
          <p14:tracePt t="189224" x="7991475" y="1009650"/>
          <p14:tracePt t="189241" x="7991475" y="1089025"/>
          <p14:tracePt t="189258" x="8081963" y="1187450"/>
          <p14:tracePt t="189274" x="8296275" y="1357313"/>
          <p14:tracePt t="189291" x="8510588" y="1517650"/>
          <p14:tracePt t="189307" x="8823325" y="1731963"/>
          <p14:tracePt t="189324" x="9224963" y="1973263"/>
          <p14:tracePt t="189341" x="9732963" y="2160588"/>
          <p14:tracePt t="189357" x="10206038" y="2366963"/>
          <p14:tracePt t="189374" x="10545763" y="2465388"/>
          <p14:tracePt t="189391" x="10752138" y="2517775"/>
          <p14:tracePt t="189407" x="10814050" y="2527300"/>
          <p14:tracePt t="189424" x="10831513" y="2527300"/>
          <p14:tracePt t="189585" x="10848975" y="2527300"/>
          <p14:tracePt t="189593" x="10858500" y="2527300"/>
          <p14:tracePt t="189601" x="10858500" y="2517775"/>
          <p14:tracePt t="189617" x="10868025" y="2509838"/>
          <p14:tracePt t="189658" x="10868025" y="2500313"/>
          <p14:tracePt t="189713" x="10868025" y="2482850"/>
          <p14:tracePt t="189729" x="10858500" y="2482850"/>
          <p14:tracePt t="189745" x="10841038" y="2482850"/>
          <p14:tracePt t="189761" x="10831513" y="2482850"/>
          <p14:tracePt t="189777" x="10796588" y="2482850"/>
          <p14:tracePt t="189785" x="10777538" y="2482850"/>
          <p14:tracePt t="189793" x="10733088" y="2500313"/>
          <p14:tracePt t="189807" x="10725150" y="2527300"/>
          <p14:tracePt t="189824" x="10653713" y="2643188"/>
          <p14:tracePt t="189841" x="10590213" y="2874963"/>
          <p14:tracePt t="189858" x="10572750" y="3027363"/>
          <p14:tracePt t="189875" x="10572750" y="3224213"/>
          <p14:tracePt t="189891" x="10572750" y="3438525"/>
          <p14:tracePt t="189907" x="10572750" y="3608388"/>
          <p14:tracePt t="189924" x="10545763" y="3768725"/>
          <p14:tracePt t="189941" x="10491788" y="3848100"/>
          <p14:tracePt t="189957" x="10429875" y="3875088"/>
          <p14:tracePt t="189974" x="10402888" y="3875088"/>
          <p14:tracePt t="189991" x="10367963" y="3875088"/>
          <p14:tracePt t="190007" x="10287000" y="3813175"/>
          <p14:tracePt t="190130" x="10313988" y="3822700"/>
          <p14:tracePt t="190137" x="10348913" y="3822700"/>
          <p14:tracePt t="190145" x="10375900" y="3822700"/>
          <p14:tracePt t="190157" x="10385425" y="3822700"/>
          <p14:tracePt t="190174" x="10429875" y="3875088"/>
          <p14:tracePt t="190207" x="10429875" y="3884613"/>
          <p14:tracePt t="190224" x="10420350" y="3884613"/>
          <p14:tracePt t="190241" x="10385425" y="3894138"/>
          <p14:tracePt t="190258" x="10385425" y="3938588"/>
          <p14:tracePt t="190274" x="10385425" y="3965575"/>
          <p14:tracePt t="190291" x="10385425" y="3983038"/>
          <p14:tracePt t="190324" x="10385425" y="4010025"/>
          <p14:tracePt t="190340" x="10385425" y="4062413"/>
          <p14:tracePt t="190357" x="10385425" y="4133850"/>
          <p14:tracePt t="190374" x="10385425" y="4197350"/>
          <p14:tracePt t="190391" x="10385425" y="4259263"/>
          <p14:tracePt t="190407" x="10385425" y="4303713"/>
          <p14:tracePt t="190424" x="10375900" y="4348163"/>
          <p14:tracePt t="190441" x="10340975" y="4411663"/>
          <p14:tracePt t="190458" x="10313988" y="4438650"/>
          <p14:tracePt t="190475" x="10304463" y="4456113"/>
          <p14:tracePt t="190491" x="10296525" y="4500563"/>
          <p14:tracePt t="190507" x="10242550" y="4581525"/>
          <p14:tracePt t="190524" x="10144125" y="4751388"/>
          <p14:tracePt t="190541" x="9894888" y="4991100"/>
          <p14:tracePt t="190557" x="9537700" y="5276850"/>
          <p14:tracePt t="190574" x="9037638" y="5581650"/>
          <p14:tracePt t="190591" x="8224838" y="5902325"/>
          <p14:tracePt t="190607" x="7456488" y="6108700"/>
          <p14:tracePt t="190625" x="6537325" y="6215063"/>
          <p14:tracePt t="190626" x="6188075" y="6215063"/>
          <p14:tracePt t="190641" x="5830888" y="6215063"/>
          <p14:tracePt t="190657" x="5751513" y="6180138"/>
          <p14:tracePt t="190793" x="5768975" y="6134100"/>
          <p14:tracePt t="190809" x="5795963" y="6134100"/>
          <p14:tracePt t="190817" x="5803900" y="6134100"/>
          <p14:tracePt t="190825" x="5813425" y="6134100"/>
          <p14:tracePt t="190841" x="5822950" y="6153150"/>
          <p14:tracePt t="190874" x="5795963" y="6153150"/>
          <p14:tracePt t="190881" x="5724525" y="6161088"/>
          <p14:tracePt t="190897" x="5688013" y="6180138"/>
          <p14:tracePt t="190907" x="5643563" y="6215063"/>
          <p14:tracePt t="190924" x="5545138" y="6276975"/>
          <p14:tracePt t="190941" x="5419725" y="6348413"/>
          <p14:tracePt t="190957" x="5268913" y="6429375"/>
          <p14:tracePt t="190974" x="5197475" y="6456363"/>
          <p14:tracePt t="190991" x="5133975" y="6473825"/>
          <p14:tracePt t="191007" x="5062538" y="6510338"/>
          <p14:tracePt t="191024" x="4965700" y="6518275"/>
          <p14:tracePt t="191041" x="4857750" y="6562725"/>
          <p14:tracePt t="191058" x="4687888" y="6581775"/>
          <p14:tracePt t="191074" x="4562475" y="6581775"/>
          <p14:tracePt t="191091" x="4456113" y="6581775"/>
          <p14:tracePt t="191107" x="4348163" y="6581775"/>
          <p14:tracePt t="191124" x="4268788" y="6562725"/>
          <p14:tracePt t="191141" x="4205288" y="6537325"/>
          <p14:tracePt t="191157" x="4125913" y="6510338"/>
          <p14:tracePt t="191174" x="3973513" y="6483350"/>
          <p14:tracePt t="191191" x="3830638" y="6394450"/>
          <p14:tracePt t="191207" x="3714750" y="6340475"/>
          <p14:tracePt t="191224" x="3652838" y="6286500"/>
          <p14:tracePt t="191241" x="3571875" y="6259513"/>
          <p14:tracePt t="191258" x="3375025" y="6180138"/>
          <p14:tracePt t="191274" x="3187700" y="6134100"/>
          <p14:tracePt t="191290" x="3036888" y="6099175"/>
          <p14:tracePt t="191307" x="2938463" y="6045200"/>
          <p14:tracePt t="191324" x="2857500" y="6018213"/>
          <p14:tracePt t="191341" x="2795588" y="5991225"/>
          <p14:tracePt t="191357" x="2687638" y="5983288"/>
          <p14:tracePt t="191374" x="2608263" y="5965825"/>
          <p14:tracePt t="191390" x="2562225" y="5965825"/>
          <p14:tracePt t="191407" x="2509838" y="5956300"/>
          <p14:tracePt t="191449" x="2482850" y="5929313"/>
          <p14:tracePt t="191481" x="2473325" y="5919788"/>
          <p14:tracePt t="191761" x="2482850" y="5919788"/>
          <p14:tracePt t="191769" x="2509838" y="5919788"/>
          <p14:tracePt t="191777" x="2544763" y="5919788"/>
          <p14:tracePt t="191791" x="2581275" y="5919788"/>
          <p14:tracePt t="191807" x="2732088" y="5902325"/>
          <p14:tracePt t="191824" x="2857500" y="5902325"/>
          <p14:tracePt t="191842" x="2955925" y="5902325"/>
          <p14:tracePt t="191858" x="2990850" y="5902325"/>
          <p14:tracePt t="191874" x="3017838" y="5902325"/>
          <p14:tracePt t="191891" x="3036888" y="5902325"/>
          <p14:tracePt t="191907" x="3125788" y="5902325"/>
          <p14:tracePt t="191924" x="3251200" y="5902325"/>
          <p14:tracePt t="191941" x="3411538" y="5902325"/>
          <p14:tracePt t="191957" x="3554413" y="5902325"/>
          <p14:tracePt t="191974" x="3633788" y="5902325"/>
          <p14:tracePt t="191991" x="3697288" y="5902325"/>
          <p14:tracePt t="192007" x="3724275" y="5919788"/>
          <p14:tracePt t="192081" x="3741738" y="5919788"/>
          <p14:tracePt t="192090" x="3751263" y="5919788"/>
          <p14:tracePt t="192097" x="3759200" y="5919788"/>
          <p14:tracePt t="192185" x="3776663" y="5919788"/>
          <p14:tracePt t="192193" x="3795713" y="5919788"/>
          <p14:tracePt t="192201" x="3803650" y="5919788"/>
          <p14:tracePt t="192209" x="3813175" y="5919788"/>
          <p14:tracePt t="192224" x="3822700" y="5919788"/>
          <p14:tracePt t="192289" x="3848100" y="5929313"/>
          <p14:tracePt t="192297" x="3857625" y="5946775"/>
          <p14:tracePt t="192307" x="3867150" y="5956300"/>
          <p14:tracePt t="192324" x="3902075" y="5983288"/>
          <p14:tracePt t="192340" x="3946525" y="6037263"/>
          <p14:tracePt t="192357" x="3983038" y="6062663"/>
          <p14:tracePt t="192374" x="4037013" y="6134100"/>
          <p14:tracePt t="192391" x="4089400" y="6197600"/>
          <p14:tracePt t="192407" x="4152900" y="6232525"/>
          <p14:tracePt t="192424" x="4251325" y="6276975"/>
          <p14:tracePt t="192441" x="4313238" y="6303963"/>
          <p14:tracePt t="192458" x="4384675" y="6313488"/>
          <p14:tracePt t="192474" x="4419600" y="6313488"/>
          <p14:tracePt t="192491" x="4429125" y="6330950"/>
          <p14:tracePt t="192585" x="4438650" y="6330950"/>
          <p14:tracePt t="192601" x="4456113" y="6330950"/>
          <p14:tracePt t="192609" x="4465638" y="6330950"/>
          <p14:tracePt t="192617" x="4483100" y="6330950"/>
          <p14:tracePt t="192713" x="4491038" y="6330950"/>
          <p14:tracePt t="192729" x="4510088" y="6330950"/>
          <p14:tracePt t="192737" x="4518025" y="6330950"/>
          <p14:tracePt t="192753" x="4527550" y="6330950"/>
          <p14:tracePt t="192761" x="4537075" y="6330950"/>
          <p14:tracePt t="192774" x="4562475" y="6330950"/>
          <p14:tracePt t="192790" x="4598988" y="6323013"/>
          <p14:tracePt t="192807" x="4652963" y="6323013"/>
          <p14:tracePt t="192824" x="4751388" y="6323013"/>
          <p14:tracePt t="192841" x="4822825" y="6323013"/>
          <p14:tracePt t="192858" x="4911725" y="6323013"/>
          <p14:tracePt t="192874" x="4956175" y="6296025"/>
          <p14:tracePt t="192890" x="5000625" y="6296025"/>
          <p14:tracePt t="192907" x="5099050" y="6286500"/>
          <p14:tracePt t="192925" x="5205413" y="6286500"/>
          <p14:tracePt t="192940" x="5295900" y="6286500"/>
          <p14:tracePt t="192957" x="5419725" y="6286500"/>
          <p14:tracePt t="192974" x="5572125" y="6286500"/>
          <p14:tracePt t="192991" x="5741988" y="6296025"/>
          <p14:tracePt t="193007" x="5983288" y="6313488"/>
          <p14:tracePt t="193024" x="6251575" y="6313488"/>
          <p14:tracePt t="193041" x="6510338" y="6313488"/>
          <p14:tracePt t="193058" x="6894513" y="6330950"/>
          <p14:tracePt t="193074" x="7527925" y="6330950"/>
          <p14:tracePt t="193090" x="7867650" y="6330950"/>
          <p14:tracePt t="193107" x="8126413" y="6330950"/>
          <p14:tracePt t="193124" x="8269288" y="6276975"/>
          <p14:tracePt t="193140" x="8348663" y="6153150"/>
          <p14:tracePt t="193157" x="8323263" y="6089650"/>
          <p14:tracePt t="193174" x="8269288" y="6089650"/>
          <p14:tracePt t="193289" x="8259763" y="6089650"/>
          <p14:tracePt t="193297" x="8340725" y="6089650"/>
          <p14:tracePt t="193307" x="8394700" y="6089650"/>
          <p14:tracePt t="193324" x="8474075" y="6108700"/>
          <p14:tracePt t="193341" x="8483600" y="6116638"/>
          <p14:tracePt t="193761" x="8491538" y="6126163"/>
          <p14:tracePt t="194265" x="8491538" y="6153150"/>
          <p14:tracePt t="194633" x="8483600" y="6153150"/>
          <p14:tracePt t="194641" x="8474075" y="6153150"/>
          <p14:tracePt t="194649" x="8466138" y="6153150"/>
          <p14:tracePt t="194777" x="8429625" y="6153150"/>
          <p14:tracePt t="195065" x="8420100" y="6153150"/>
          <p14:tracePt t="195097" x="8402638" y="6153150"/>
          <p14:tracePt t="195113" x="8385175" y="6153150"/>
          <p14:tracePt t="195137" x="8375650" y="6153150"/>
          <p14:tracePt t="195145" x="8367713" y="6161088"/>
          <p14:tracePt t="195249" x="8358188" y="6161088"/>
          <p14:tracePt t="195265" x="8340725" y="6170613"/>
          <p14:tracePt t="195281" x="8331200" y="6170613"/>
          <p14:tracePt t="196042" x="8323263" y="6170613"/>
          <p14:tracePt t="196049" x="8304213" y="6197600"/>
          <p14:tracePt t="196074" x="8277225" y="6197600"/>
          <p14:tracePt t="196081" x="8269288" y="6197600"/>
          <p14:tracePt t="196091" x="8242300" y="6197600"/>
          <p14:tracePt t="196107" x="8188325" y="6197600"/>
          <p14:tracePt t="196124" x="8081963" y="6197600"/>
          <p14:tracePt t="196140" x="8001000" y="6197600"/>
          <p14:tracePt t="196157" x="7894638" y="6180138"/>
          <p14:tracePt t="196174" x="7796213" y="6170613"/>
          <p14:tracePt t="196190" x="7670800" y="6134100"/>
          <p14:tracePt t="196207" x="7562850" y="6126163"/>
          <p14:tracePt t="196224" x="7429500" y="6108700"/>
          <p14:tracePt t="196241" x="7340600" y="6099175"/>
          <p14:tracePt t="196258" x="7205663" y="6072188"/>
          <p14:tracePt t="196274" x="7188200" y="6072188"/>
          <p14:tracePt t="196321" x="7180263" y="6072188"/>
          <p14:tracePt t="196337" x="7126288" y="6054725"/>
          <p14:tracePt t="196345" x="7116763" y="6054725"/>
          <p14:tracePt t="196357" x="7081838" y="6045200"/>
          <p14:tracePt t="196374" x="7062788" y="6045200"/>
          <p14:tracePt t="196390" x="7018338" y="6018213"/>
          <p14:tracePt t="196407" x="6983413" y="6000750"/>
          <p14:tracePt t="196424" x="6973888" y="6000750"/>
          <p14:tracePt t="196441" x="6956425" y="6000750"/>
          <p14:tracePt t="196458" x="6911975" y="6000750"/>
          <p14:tracePt t="196474" x="6858000" y="6000750"/>
          <p14:tracePt t="196490" x="6823075" y="6000750"/>
          <p14:tracePt t="196507" x="6804025" y="6000750"/>
          <p14:tracePt t="196524" x="6796088" y="6000750"/>
          <p14:tracePt t="196557" x="6769100" y="6000750"/>
          <p14:tracePt t="196574" x="6759575" y="6010275"/>
          <p14:tracePt t="196590" x="6751638" y="6027738"/>
          <p14:tracePt t="196607" x="6742113" y="6037263"/>
          <p14:tracePt t="196624" x="6705600" y="6045200"/>
          <p14:tracePt t="196657" x="6697663" y="6054725"/>
          <p14:tracePt t="196674" x="6688138" y="6062663"/>
          <p14:tracePt t="196707" x="6661150" y="6062663"/>
          <p14:tracePt t="196713" x="6653213" y="6072188"/>
          <p14:tracePt t="196793" x="6643688" y="6072188"/>
          <p14:tracePt t="196801" x="6634163" y="6072188"/>
          <p14:tracePt t="196817" x="6616700" y="6072188"/>
          <p14:tracePt t="196825" x="6599238" y="6072188"/>
          <p14:tracePt t="196865" x="6589713" y="6072188"/>
          <p14:tracePt t="196881" x="6581775" y="6072188"/>
          <p14:tracePt t="196890" x="6562725" y="6072188"/>
          <p14:tracePt t="196922" x="6554788" y="6072188"/>
          <p14:tracePt t="197185" x="6562725" y="6072188"/>
          <p14:tracePt t="197193" x="6572250" y="6072188"/>
          <p14:tracePt t="197201" x="6581775" y="6072188"/>
          <p14:tracePt t="197209" x="6608763" y="6072188"/>
          <p14:tracePt t="197224" x="6643688" y="6072188"/>
          <p14:tracePt t="197240" x="6697663" y="6072188"/>
          <p14:tracePt t="197258" x="6867525" y="6072188"/>
          <p14:tracePt t="197274" x="7018338" y="6072188"/>
          <p14:tracePt t="197290" x="7161213" y="6072188"/>
          <p14:tracePt t="197307" x="7286625" y="6072188"/>
          <p14:tracePt t="197324" x="7385050" y="6072188"/>
          <p14:tracePt t="197340" x="7429500" y="6072188"/>
          <p14:tracePt t="197357" x="7466013" y="6072188"/>
          <p14:tracePt t="197374" x="7473950" y="6072188"/>
          <p14:tracePt t="197390" x="7483475" y="6072188"/>
          <p14:tracePt t="197407" x="7491413" y="6072188"/>
          <p14:tracePt t="197424" x="7518400" y="6072188"/>
          <p14:tracePt t="197457" x="7527925" y="6072188"/>
          <p14:tracePt t="197475" x="7537450" y="6072188"/>
          <p14:tracePt t="197491" x="7545388" y="6072188"/>
          <p14:tracePt t="197507" x="7581900" y="6072188"/>
          <p14:tracePt t="197524" x="7626350" y="6072188"/>
          <p14:tracePt t="197541" x="7653338" y="6072188"/>
          <p14:tracePt t="197557" x="7697788" y="6072188"/>
          <p14:tracePt t="197574" x="7705725" y="6072188"/>
          <p14:tracePt t="197665" x="7732713" y="6072188"/>
          <p14:tracePt t="197674" x="7742238" y="6072188"/>
          <p14:tracePt t="197681" x="7751763" y="6072188"/>
          <p14:tracePt t="197697" x="7759700" y="6072188"/>
          <p14:tracePt t="197722" x="7786688" y="6072188"/>
          <p14:tracePt t="197729" x="7796213" y="6072188"/>
          <p14:tracePt t="197741" x="7804150" y="6072188"/>
          <p14:tracePt t="197757" x="7823200" y="6089650"/>
          <p14:tracePt t="197774" x="7831138" y="6089650"/>
          <p14:tracePt t="197790" x="7858125" y="6089650"/>
          <p14:tracePt t="197807" x="7867650" y="6089650"/>
          <p14:tracePt t="197857" x="7885113" y="6089650"/>
          <p14:tracePt t="197866" x="7894638" y="6089650"/>
          <p14:tracePt t="197881" x="7912100" y="6089650"/>
          <p14:tracePt t="197913" x="7920038" y="6089650"/>
          <p14:tracePt t="197993" x="7939088" y="6089650"/>
          <p14:tracePt t="198009" x="7947025" y="6089650"/>
          <p14:tracePt t="198017" x="7956550" y="6089650"/>
          <p14:tracePt t="198041" x="7974013" y="6089650"/>
          <p14:tracePt t="198073" x="7991475" y="6089650"/>
          <p14:tracePt t="198090" x="8001000" y="6089650"/>
          <p14:tracePt t="198097" x="8010525" y="6089650"/>
          <p14:tracePt t="198113" x="8018463" y="6089650"/>
          <p14:tracePt t="198123" x="8045450" y="6089650"/>
          <p14:tracePt t="198140" x="8062913" y="6081713"/>
          <p14:tracePt t="198157" x="8099425" y="6081713"/>
          <p14:tracePt t="198174" x="8108950" y="6081713"/>
          <p14:tracePt t="198190" x="8116888" y="6081713"/>
          <p14:tracePt t="198207" x="8134350" y="6062663"/>
          <p14:tracePt t="198224" x="8153400" y="6062663"/>
          <p14:tracePt t="198240" x="8170863" y="6054725"/>
          <p14:tracePt t="198258" x="8197850" y="6054725"/>
          <p14:tracePt t="198290" x="8224838" y="6037263"/>
          <p14:tracePt t="198761" x="8232775" y="6037263"/>
          <p14:tracePt t="198769" x="8242300" y="6037263"/>
          <p14:tracePt t="198793" x="8242300" y="6054725"/>
          <p14:tracePt t="198809" x="8242300" y="6062663"/>
          <p14:tracePt t="198825" x="8242300" y="6072188"/>
          <p14:tracePt t="198841" x="8224838" y="6099175"/>
          <p14:tracePt t="198849" x="8205788" y="6108700"/>
          <p14:tracePt t="198858" x="8170863" y="6116638"/>
          <p14:tracePt t="198874" x="8099425" y="6126163"/>
          <p14:tracePt t="198890" x="7974013" y="6126163"/>
          <p14:tracePt t="198907" x="7858125" y="6143625"/>
          <p14:tracePt t="198923" x="7769225" y="6143625"/>
          <p14:tracePt t="198940" x="7688263" y="6170613"/>
          <p14:tracePt t="198957" x="7643813" y="6180138"/>
          <p14:tracePt t="198974" x="7589838" y="6180138"/>
          <p14:tracePt t="198990" x="7527925" y="6188075"/>
          <p14:tracePt t="199007" x="7491413" y="6188075"/>
          <p14:tracePt t="199024" x="7456488" y="6188075"/>
          <p14:tracePt t="199040" x="7439025" y="6205538"/>
          <p14:tracePt t="199057" x="7394575" y="6215063"/>
          <p14:tracePt t="199074" x="7385050" y="6224588"/>
          <p14:tracePt t="199145" x="7375525" y="6242050"/>
          <p14:tracePt t="199273" x="7385050" y="6242050"/>
          <p14:tracePt t="199281" x="7394575" y="6242050"/>
          <p14:tracePt t="199291" x="7412038" y="6251575"/>
          <p14:tracePt t="199307" x="7466013" y="6251575"/>
          <p14:tracePt t="199324" x="7545388" y="6276975"/>
          <p14:tracePt t="199340" x="7626350" y="6303963"/>
          <p14:tracePt t="199357" x="7688263" y="6303963"/>
          <p14:tracePt t="199374" x="7697788" y="6303963"/>
          <p14:tracePt t="199390" x="7705725" y="6303963"/>
          <p14:tracePt t="199457" x="7715250" y="6303963"/>
          <p14:tracePt t="199474" x="7742238" y="6303963"/>
          <p14:tracePt t="199490" x="7751763" y="6303963"/>
          <p14:tracePt t="199507" x="7759700" y="6303963"/>
          <p14:tracePt t="199521" x="7769225" y="6303963"/>
          <p14:tracePt t="199545" x="7786688" y="6303963"/>
          <p14:tracePt t="199553" x="7796213" y="6303963"/>
          <p14:tracePt t="199569" x="7813675" y="6303963"/>
          <p14:tracePt t="199577" x="7823200" y="6296025"/>
          <p14:tracePt t="200409" x="7840663" y="6296025"/>
          <p14:tracePt t="202945" x="7848600" y="6286500"/>
          <p14:tracePt t="203001" x="7848600" y="6276975"/>
          <p14:tracePt t="203009" x="7848600" y="6242050"/>
          <p14:tracePt t="203017" x="7848600" y="6224588"/>
          <p14:tracePt t="203025" x="7848600" y="6197600"/>
          <p14:tracePt t="203040" x="7848600" y="6180138"/>
          <p14:tracePt t="203057" x="7848600" y="6126163"/>
          <p14:tracePt t="203073" x="7848600" y="6108700"/>
          <p14:tracePt t="203090" x="7848600" y="6089650"/>
          <p14:tracePt t="203107" x="7848600" y="6081713"/>
          <p14:tracePt t="203123" x="7848600" y="6072188"/>
          <p14:tracePt t="203140" x="7867650" y="6045200"/>
          <p14:tracePt t="203157" x="7867650" y="6027738"/>
          <p14:tracePt t="203174" x="7875588" y="6010275"/>
          <p14:tracePt t="203190" x="7885113" y="5983288"/>
          <p14:tracePt t="203207" x="7885113" y="5956300"/>
          <p14:tracePt t="203223" x="7912100" y="5884863"/>
          <p14:tracePt t="203240" x="7920038" y="5857875"/>
          <p14:tracePt t="203257" x="7929563" y="5813425"/>
          <p14:tracePt t="203273" x="7947025" y="5776913"/>
          <p14:tracePt t="203290" x="7966075" y="5724525"/>
          <p14:tracePt t="203307" x="7983538" y="5697538"/>
          <p14:tracePt t="203323" x="8001000" y="5643563"/>
          <p14:tracePt t="203340" x="8027988" y="5599113"/>
          <p14:tracePt t="203357" x="8037513" y="5554663"/>
          <p14:tracePt t="203374" x="8037513" y="5500688"/>
          <p14:tracePt t="203390" x="8045450" y="5483225"/>
          <p14:tracePt t="203407" x="8054975" y="5438775"/>
          <p14:tracePt t="203423" x="8081963" y="5394325"/>
          <p14:tracePt t="203440" x="8081963" y="5330825"/>
          <p14:tracePt t="203457" x="8081963" y="5268913"/>
          <p14:tracePt t="203474" x="8081963" y="5205413"/>
          <p14:tracePt t="203490" x="8081963" y="5160963"/>
          <p14:tracePt t="203507" x="8081963" y="5099050"/>
          <p14:tracePt t="203523" x="8081963" y="5037138"/>
          <p14:tracePt t="203540" x="8081963" y="4983163"/>
          <p14:tracePt t="203557" x="8081963" y="4902200"/>
          <p14:tracePt t="203573" x="8062913" y="4822825"/>
          <p14:tracePt t="203590" x="8001000" y="4687888"/>
          <p14:tracePt t="203607" x="7947025" y="4545013"/>
          <p14:tracePt t="203623" x="7912100" y="4446588"/>
          <p14:tracePt t="203640" x="7894638" y="4394200"/>
          <p14:tracePt t="203721" x="7885113" y="4384675"/>
          <p14:tracePt t="203737" x="7875588" y="4384675"/>
          <p14:tracePt t="203745" x="7875588" y="4394200"/>
          <p14:tracePt t="203757" x="7875588" y="4411663"/>
          <p14:tracePt t="203773" x="7875588" y="4483100"/>
          <p14:tracePt t="203790" x="7885113" y="4545013"/>
          <p14:tracePt t="203807" x="7885113" y="4572000"/>
          <p14:tracePt t="203823" x="7885113" y="4598988"/>
          <p14:tracePt t="203840" x="7875588" y="4633913"/>
          <p14:tracePt t="203873" x="7858125" y="4643438"/>
          <p14:tracePt t="203921" x="7840663" y="4643438"/>
          <p14:tracePt t="203929" x="7823200" y="4643438"/>
          <p14:tracePt t="203945" x="7813675" y="4643438"/>
          <p14:tracePt t="203957" x="7804150" y="4643438"/>
          <p14:tracePt t="204001" x="7786688" y="4643438"/>
          <p14:tracePt t="204009" x="7777163" y="4652963"/>
          <p14:tracePt t="204017" x="7759700" y="4652963"/>
          <p14:tracePt t="204025" x="7742238" y="4660900"/>
          <p14:tracePt t="204040" x="7732713" y="4660900"/>
          <p14:tracePt t="204058" x="7724775" y="4660900"/>
          <p14:tracePt t="204153" x="7715250" y="4660900"/>
          <p14:tracePt t="204161" x="7680325" y="4660900"/>
          <p14:tracePt t="204174" x="7653338" y="4660900"/>
          <p14:tracePt t="204190" x="7626350" y="4660900"/>
          <p14:tracePt t="204207" x="7599363" y="4660900"/>
          <p14:tracePt t="204223" x="7581900" y="4652963"/>
          <p14:tracePt t="204240" x="7581900" y="4643438"/>
          <p14:tracePt t="204297" x="7581900" y="4625975"/>
          <p14:tracePt t="204313" x="7581900" y="4616450"/>
          <p14:tracePt t="204345" x="7581900" y="4598988"/>
          <p14:tracePt t="204353" x="7581900" y="4589463"/>
          <p14:tracePt t="204361" x="7589838" y="4589463"/>
          <p14:tracePt t="204377" x="7599363" y="4589463"/>
          <p14:tracePt t="204391" x="7626350" y="4581525"/>
          <p14:tracePt t="204409" x="7643813" y="4581525"/>
          <p14:tracePt t="204649" x="7653338" y="4581525"/>
          <p14:tracePt t="206153" x="7680325" y="4581525"/>
          <p14:tracePt t="206169" x="7697788" y="4581525"/>
          <p14:tracePt t="206193" x="7715250" y="4581525"/>
          <p14:tracePt t="206225" x="7732713" y="4562475"/>
          <p14:tracePt t="206393" x="7715250" y="4537075"/>
          <p14:tracePt t="206433" x="7705725" y="4527550"/>
          <p14:tracePt t="206473" x="7688263" y="4510088"/>
          <p14:tracePt t="206490" x="7661275" y="4491038"/>
          <p14:tracePt t="206497" x="7634288" y="4483100"/>
          <p14:tracePt t="206507" x="7608888" y="4456113"/>
          <p14:tracePt t="206523" x="7545388" y="4429125"/>
          <p14:tracePt t="206540" x="7510463" y="4411663"/>
          <p14:tracePt t="206557" x="7491413" y="4394200"/>
          <p14:tracePt t="206573" x="7456488" y="4357688"/>
          <p14:tracePt t="206590" x="7446963" y="4313238"/>
          <p14:tracePt t="206607" x="7412038" y="4276725"/>
          <p14:tracePt t="206623" x="7367588" y="4170363"/>
          <p14:tracePt t="206640" x="7348538" y="4108450"/>
          <p14:tracePt t="206657" x="7323138" y="4027488"/>
          <p14:tracePt t="206674" x="7286625" y="3911600"/>
          <p14:tracePt t="206691" x="7286625" y="3867150"/>
          <p14:tracePt t="206707" x="7286625" y="3848100"/>
          <p14:tracePt t="206723" x="7286625" y="3803650"/>
          <p14:tracePt t="206740" x="7286625" y="3786188"/>
          <p14:tracePt t="206773" x="7286625" y="3751263"/>
          <p14:tracePt t="206790" x="7296150" y="3741738"/>
          <p14:tracePt t="206807" x="7331075" y="3714750"/>
          <p14:tracePt t="206823" x="7375525" y="3679825"/>
          <p14:tracePt t="206840" x="7385050" y="3679825"/>
          <p14:tracePt t="206856" x="7402513" y="3670300"/>
          <p14:tracePt t="206897" x="7412038" y="3670300"/>
          <p14:tracePt t="206906" x="7456488" y="3670300"/>
          <p14:tracePt t="206913" x="7527925" y="3670300"/>
          <p14:tracePt t="206923" x="7581900" y="3670300"/>
          <p14:tracePt t="206940" x="7643813" y="3670300"/>
          <p14:tracePt t="206956" x="7688263" y="3679825"/>
          <p14:tracePt t="206973" x="7715250" y="3679825"/>
          <p14:tracePt t="206990" x="7724775" y="3679825"/>
          <p14:tracePt t="207006" x="7769225" y="3679825"/>
          <p14:tracePt t="207040" x="7777163" y="3679825"/>
          <p14:tracePt t="209138" x="7769225" y="3697288"/>
          <p14:tracePt t="209153" x="7751763" y="3697288"/>
          <p14:tracePt t="209161" x="7732713" y="3697288"/>
          <p14:tracePt t="209173" x="7724775" y="3697288"/>
          <p14:tracePt t="209190" x="7680325" y="3697288"/>
          <p14:tracePt t="209207" x="7653338" y="3697288"/>
          <p14:tracePt t="209223" x="7616825" y="3697288"/>
          <p14:tracePt t="209240" x="7518400" y="3633788"/>
          <p14:tracePt t="209256" x="7394575" y="3517900"/>
          <p14:tracePt t="209274" x="7269163" y="3394075"/>
          <p14:tracePt t="209290" x="7224713" y="3348038"/>
          <p14:tracePt t="209307" x="7215188" y="3322638"/>
          <p14:tracePt t="209323" x="7205663" y="3303588"/>
          <p14:tracePt t="209409" x="7205663" y="3286125"/>
          <p14:tracePt t="209417" x="7205663" y="3268663"/>
          <p14:tracePt t="209425" x="7205663" y="3232150"/>
          <p14:tracePt t="209440" x="7205663" y="3187700"/>
          <p14:tracePt t="209456" x="7205663" y="3125788"/>
          <p14:tracePt t="209473" x="7232650" y="3036888"/>
          <p14:tracePt t="209490" x="7242175" y="2965450"/>
          <p14:tracePt t="209507" x="7259638" y="2946400"/>
          <p14:tracePt t="209540" x="7269163" y="2919413"/>
          <p14:tracePt t="209557" x="7286625" y="2901950"/>
          <p14:tracePt t="209573" x="7323138" y="2857500"/>
          <p14:tracePt t="209590" x="7375525" y="2803525"/>
          <p14:tracePt t="209606" x="7419975" y="2759075"/>
          <p14:tracePt t="209623" x="7439025" y="2732088"/>
          <p14:tracePt t="209640" x="7466013" y="2714625"/>
          <p14:tracePt t="209657" x="7473950" y="2705100"/>
          <p14:tracePt t="209681" x="7483475" y="2705100"/>
          <p14:tracePt t="209691" x="7510463" y="2705100"/>
          <p14:tracePt t="209707" x="7527925" y="2687638"/>
          <p14:tracePt t="209723" x="7554913" y="2670175"/>
          <p14:tracePt t="209740" x="7572375" y="2660650"/>
          <p14:tracePt t="209757" x="7581900" y="2652713"/>
          <p14:tracePt t="209773" x="7608888" y="2633663"/>
          <p14:tracePt t="209790" x="7616825" y="2625725"/>
          <p14:tracePt t="209823" x="7626350" y="2616200"/>
          <p14:tracePt t="209929" x="7634288" y="2616200"/>
          <p14:tracePt t="209937" x="7643813" y="2608263"/>
          <p14:tracePt t="209953" x="7680325" y="2598738"/>
          <p14:tracePt t="209961" x="7705725" y="2581275"/>
          <p14:tracePt t="209973" x="7715250" y="2571750"/>
          <p14:tracePt t="209990" x="7742238" y="2571750"/>
          <p14:tracePt t="210007" x="7751763" y="2571750"/>
          <p14:tracePt t="210023" x="7759700" y="2562225"/>
          <p14:tracePt t="211706" x="7751763" y="2554288"/>
          <p14:tracePt t="211722" x="7732713" y="2544763"/>
          <p14:tracePt t="211737" x="7724775" y="2544763"/>
          <p14:tracePt t="211745" x="7715250" y="2536825"/>
          <p14:tracePt t="211757" x="7705725" y="2509838"/>
          <p14:tracePt t="211773" x="7680325" y="2473325"/>
          <p14:tracePt t="211790" x="7661275" y="2411413"/>
          <p14:tracePt t="211807" x="7589838" y="2312988"/>
          <p14:tracePt t="211823" x="7419975" y="2071688"/>
          <p14:tracePt t="211840" x="7215188" y="1830388"/>
          <p14:tracePt t="211856" x="7054850" y="1633538"/>
          <p14:tracePt t="211873" x="7000875" y="1536700"/>
          <p14:tracePt t="211890" x="6983413" y="1482725"/>
          <p14:tracePt t="211906" x="6983413" y="1465263"/>
          <p14:tracePt t="211923" x="6983413" y="1455738"/>
          <p14:tracePt t="211969" x="6983413" y="1438275"/>
          <p14:tracePt t="211977" x="6983413" y="1428750"/>
          <p14:tracePt t="211990" x="7000875" y="1419225"/>
          <p14:tracePt t="212006" x="7010400" y="1411288"/>
          <p14:tracePt t="212023" x="7054850" y="1357313"/>
          <p14:tracePt t="212040" x="7062788" y="1330325"/>
          <p14:tracePt t="212056" x="7072313" y="1312863"/>
          <p14:tracePt t="212074" x="7089775" y="1303338"/>
          <p14:tracePt t="212090" x="7116763" y="1295400"/>
          <p14:tracePt t="212107" x="7153275" y="1295400"/>
          <p14:tracePt t="212123" x="7205663" y="1285875"/>
          <p14:tracePt t="212139" x="7313613" y="1285875"/>
          <p14:tracePt t="212156" x="7527925" y="1285875"/>
          <p14:tracePt t="212173" x="7705725" y="1285875"/>
          <p14:tracePt t="212190" x="7840663" y="1357313"/>
          <p14:tracePt t="212206" x="7983538" y="1419225"/>
          <p14:tracePt t="212223" x="8018463" y="1428750"/>
          <p14:tracePt t="212240" x="8027988" y="1438275"/>
          <p14:tracePt t="214530" x="8037513" y="1473200"/>
          <p14:tracePt t="214545" x="8062913" y="1509713"/>
          <p14:tracePt t="214553" x="8062913" y="1554163"/>
          <p14:tracePt t="214561" x="8081963" y="1589088"/>
          <p14:tracePt t="214573" x="8089900" y="1616075"/>
          <p14:tracePt t="214589" x="8143875" y="1731963"/>
          <p14:tracePt t="214606" x="8224838" y="1893888"/>
          <p14:tracePt t="214623" x="8259763" y="2089150"/>
          <p14:tracePt t="214639" x="8394700" y="2419350"/>
          <p14:tracePt t="214656" x="8528050" y="2741613"/>
          <p14:tracePt t="214673" x="8759825" y="3313113"/>
          <p14:tracePt t="214690" x="8885238" y="3517900"/>
          <p14:tracePt t="214706" x="8920163" y="3687763"/>
          <p14:tracePt t="214723" x="8947150" y="3803650"/>
          <p14:tracePt t="214739" x="8947150" y="3848100"/>
          <p14:tracePt t="214757" x="8966200" y="3875088"/>
          <p14:tracePt t="214773" x="8966200" y="3929063"/>
          <p14:tracePt t="214790" x="8966200" y="4037013"/>
          <p14:tracePt t="214806" x="8966200" y="4152900"/>
          <p14:tracePt t="214823" x="8966200" y="4295775"/>
          <p14:tracePt t="214839" x="8966200" y="4419600"/>
          <p14:tracePt t="214856" x="8966200" y="4527550"/>
          <p14:tracePt t="214873" x="8966200" y="4705350"/>
          <p14:tracePt t="214890" x="8966200" y="4830763"/>
          <p14:tracePt t="214906" x="8966200" y="4983163"/>
          <p14:tracePt t="214923" x="8947150" y="5089525"/>
          <p14:tracePt t="214939" x="8929688" y="5180013"/>
          <p14:tracePt t="214956" x="8902700" y="5259388"/>
          <p14:tracePt t="214973" x="8885238" y="5295900"/>
          <p14:tracePt t="214989" x="8875713" y="5313363"/>
          <p14:tracePt t="215025" x="8875713" y="5340350"/>
          <p14:tracePt t="215039" x="8858250" y="5357813"/>
          <p14:tracePt t="215056" x="8840788" y="5384800"/>
          <p14:tracePt t="215073" x="8732838" y="5473700"/>
          <p14:tracePt t="215090" x="8653463" y="5554663"/>
          <p14:tracePt t="215106" x="8609013" y="5589588"/>
          <p14:tracePt t="215123" x="8589963" y="5599113"/>
          <p14:tracePt t="215217" x="8582025" y="5599113"/>
          <p14:tracePt t="215234" x="8572500" y="5599113"/>
          <p14:tracePt t="215241" x="8562975" y="5599113"/>
          <p14:tracePt t="215249" x="8545513" y="5599113"/>
          <p14:tracePt t="215265" x="8537575" y="5599113"/>
          <p14:tracePt t="215274" x="8518525" y="5589588"/>
          <p14:tracePt t="215291" x="8510588" y="5581650"/>
          <p14:tracePt t="215307" x="8501063" y="5572125"/>
          <p14:tracePt t="215329" x="8501063" y="5562600"/>
          <p14:tracePt t="215345" x="8491538" y="5545138"/>
          <p14:tracePt t="215356" x="8483600" y="5537200"/>
          <p14:tracePt t="215373" x="8483600" y="5510213"/>
          <p14:tracePt t="215389" x="8483600" y="5483225"/>
          <p14:tracePt t="215406" x="8483600" y="5446713"/>
          <p14:tracePt t="215423" x="8483600" y="5384800"/>
          <p14:tracePt t="215439" x="8483600" y="5322888"/>
          <p14:tracePt t="215456" x="8510588" y="5241925"/>
          <p14:tracePt t="215473" x="8599488" y="5099050"/>
          <p14:tracePt t="215490" x="8634413" y="5054600"/>
          <p14:tracePt t="215506" x="8661400" y="5000625"/>
          <p14:tracePt t="215523" x="8680450" y="4973638"/>
          <p14:tracePt t="215539" x="8697913" y="4946650"/>
          <p14:tracePt t="215556" x="8724900" y="4902200"/>
          <p14:tracePt t="215573" x="8724900" y="4875213"/>
          <p14:tracePt t="215589" x="8751888" y="4813300"/>
          <p14:tracePt t="215606" x="8769350" y="4732338"/>
          <p14:tracePt t="215623" x="8796338" y="4643438"/>
          <p14:tracePt t="215639" x="8804275" y="4545013"/>
          <p14:tracePt t="215656" x="8804275" y="4446588"/>
          <p14:tracePt t="215673" x="8786813" y="4330700"/>
          <p14:tracePt t="215690" x="8715375" y="4251325"/>
          <p14:tracePt t="215706" x="8599488" y="4133850"/>
          <p14:tracePt t="215723" x="8537575" y="4062413"/>
          <p14:tracePt t="215740" x="8501063" y="4000500"/>
          <p14:tracePt t="215756" x="8456613" y="3938588"/>
          <p14:tracePt t="215773" x="8447088" y="3919538"/>
          <p14:tracePt t="215789" x="8447088" y="3902075"/>
          <p14:tracePt t="215849" x="8447088" y="3884613"/>
          <p14:tracePt t="215857" x="8466138" y="3875088"/>
          <p14:tracePt t="215865" x="8483600" y="3822700"/>
          <p14:tracePt t="215874" x="8510588" y="3786188"/>
          <p14:tracePt t="215890" x="8555038" y="3652838"/>
          <p14:tracePt t="215906" x="8609013" y="3536950"/>
          <p14:tracePt t="215923" x="8661400" y="3419475"/>
          <p14:tracePt t="215940" x="8688388" y="3322638"/>
          <p14:tracePt t="215956" x="8705850" y="3187700"/>
          <p14:tracePt t="215973" x="8742363" y="3000375"/>
          <p14:tracePt t="215989" x="8742363" y="2759075"/>
          <p14:tracePt t="216006" x="8742363" y="2544763"/>
          <p14:tracePt t="216023" x="8697913" y="2384425"/>
          <p14:tracePt t="216040" x="8680450" y="2330450"/>
          <p14:tracePt t="216153" x="8680450" y="2322513"/>
          <p14:tracePt t="216161" x="8680450" y="2312988"/>
          <p14:tracePt t="216172" x="8680450" y="2303463"/>
          <p14:tracePt t="216189" x="8680450" y="2241550"/>
          <p14:tracePt t="216206" x="8697913" y="2133600"/>
          <p14:tracePt t="216223" x="8742363" y="1990725"/>
          <p14:tracePt t="216240" x="8751888" y="1874838"/>
          <p14:tracePt t="216241" x="8751888" y="1803400"/>
          <p14:tracePt t="216256" x="8751888" y="1768475"/>
          <p14:tracePt t="216274" x="8732838" y="1652588"/>
          <p14:tracePt t="216290" x="8688388" y="1598613"/>
          <p14:tracePt t="216307" x="8634413" y="1581150"/>
          <p14:tracePt t="216323" x="8616950" y="1562100"/>
          <p14:tracePt t="216356" x="8609013" y="1554163"/>
          <p14:tracePt t="216373" x="8599488" y="1536700"/>
          <p14:tracePt t="216389" x="8599488" y="1527175"/>
          <p14:tracePt t="216406" x="8599488" y="1517650"/>
          <p14:tracePt t="216625" x="8599488" y="1509713"/>
          <p14:tracePt t="216641" x="8599488" y="1482725"/>
          <p14:tracePt t="216649" x="8582025" y="1473200"/>
          <p14:tracePt t="218073" x="8572500" y="1465263"/>
          <p14:tracePt t="218097" x="8572500" y="1455738"/>
          <p14:tracePt t="218129" x="8572500" y="1428750"/>
          <p14:tracePt t="218145" x="8572500" y="1419225"/>
          <p14:tracePt t="218377" x="8572500" y="1411288"/>
          <p14:tracePt t="218385" x="8572500" y="1374775"/>
          <p14:tracePt t="218393" x="8589963" y="1366838"/>
          <p14:tracePt t="218406" x="8599488" y="1357313"/>
          <p14:tracePt t="218649" x="8599488" y="1347788"/>
          <p14:tracePt t="218657" x="8599488" y="1322388"/>
          <p14:tracePt t="218665" x="8599488" y="1312863"/>
          <p14:tracePt t="218674" x="8609013" y="1303338"/>
          <p14:tracePt t="218689" x="8616950" y="1295400"/>
          <p14:tracePt t="218707" x="8616950" y="1276350"/>
          <p14:tracePt t="218723" x="8616950" y="1250950"/>
          <p14:tracePt t="219609" x="8572500" y="1285875"/>
          <p14:tracePt t="219617" x="8447088" y="1322388"/>
          <p14:tracePt t="219625" x="8439150" y="1330325"/>
          <p14:tracePt t="219953" x="8439150" y="1295400"/>
          <p14:tracePt t="219961" x="8439150" y="1258888"/>
          <p14:tracePt t="219973" x="8439150" y="1214438"/>
          <p14:tracePt t="219989" x="8447088" y="1143000"/>
          <p14:tracePt t="220006" x="8474075" y="1081088"/>
          <p14:tracePt t="220023" x="8491538" y="1009650"/>
          <p14:tracePt t="220039" x="8510588" y="938213"/>
          <p14:tracePt t="220056" x="8528050" y="893763"/>
          <p14:tracePt t="220090" x="8555038" y="847725"/>
          <p14:tracePt t="220123" x="8572500" y="830263"/>
          <p14:tracePt t="220139" x="8599488" y="822325"/>
          <p14:tracePt t="220156" x="8616950" y="812800"/>
          <p14:tracePt t="220193" x="8626475" y="812800"/>
          <p14:tracePt t="220217" x="8634413" y="812800"/>
          <p14:tracePt t="220233" x="8653463" y="812800"/>
          <p14:tracePt t="220249" x="8670925" y="812800"/>
          <p14:tracePt t="220258" x="8680450" y="812800"/>
          <p14:tracePt t="220274" x="8688388" y="812800"/>
          <p14:tracePt t="220289" x="8697913" y="812800"/>
          <p14:tracePt t="220306" x="8732838" y="803275"/>
          <p14:tracePt t="220329" x="8759825" y="776288"/>
          <p14:tracePt t="220339" x="8769350" y="768350"/>
          <p14:tracePt t="220356" x="8813800" y="758825"/>
          <p14:tracePt t="220373" x="8867775" y="731838"/>
          <p14:tracePt t="220389" x="8894763" y="723900"/>
          <p14:tracePt t="220406" x="8912225" y="714375"/>
          <p14:tracePt t="220423" x="8920163" y="696913"/>
          <p14:tracePt t="220439" x="8920163" y="687388"/>
          <p14:tracePt t="220456" x="8929688" y="669925"/>
          <p14:tracePt t="220473" x="8929688" y="660400"/>
          <p14:tracePt t="220490" x="8929688" y="615950"/>
          <p14:tracePt t="220506" x="8929688" y="598488"/>
          <p14:tracePt t="220523" x="8902700" y="571500"/>
          <p14:tracePt t="220539" x="8875713" y="561975"/>
          <p14:tracePt t="220557" x="8858250" y="536575"/>
          <p14:tracePt t="220573" x="8796338" y="490538"/>
          <p14:tracePt t="220589" x="8751888" y="455613"/>
          <p14:tracePt t="220606" x="8688388" y="428625"/>
          <p14:tracePt t="220623" x="8609013" y="393700"/>
          <p14:tracePt t="220639" x="8491538" y="347663"/>
          <p14:tracePt t="220656" x="8394700" y="295275"/>
          <p14:tracePt t="220673" x="8331200" y="241300"/>
          <p14:tracePt t="220690" x="8269288" y="179388"/>
          <p14:tracePt t="220706" x="8215313" y="115888"/>
          <p14:tracePt t="220723" x="8180388" y="44450"/>
          <p14:tracePt t="220739" x="8126413" y="0"/>
          <p14:tracePt t="220756" x="8062913" y="0"/>
          <p14:tracePt t="220773" x="8010525" y="0"/>
          <p14:tracePt t="220790" x="7983538" y="0"/>
          <p14:tracePt t="220806" x="7956550" y="0"/>
          <p14:tracePt t="220823" x="7939088" y="0"/>
          <p14:tracePt t="220839" x="7902575" y="0"/>
          <p14:tracePt t="220856" x="7885113" y="0"/>
          <p14:tracePt t="220873" x="7848600" y="0"/>
          <p14:tracePt t="220890" x="7831138" y="0"/>
          <p14:tracePt t="220906" x="7796213" y="0"/>
          <p14:tracePt t="220923" x="7786688" y="0"/>
          <p14:tracePt t="220939" x="7751763" y="0"/>
          <p14:tracePt t="220956" x="7742238" y="0"/>
          <p14:tracePt t="220973" x="7715250" y="26988"/>
          <p14:tracePt t="220990" x="7705725" y="36513"/>
          <p14:tracePt t="221006" x="7688263" y="44450"/>
          <p14:tracePt t="221023" x="7680325" y="53975"/>
          <p14:tracePt t="221039" x="7661275" y="80963"/>
          <p14:tracePt t="221056" x="7634288" y="98425"/>
          <p14:tracePt t="221073" x="7626350" y="115888"/>
          <p14:tracePt t="221089" x="7608888" y="133350"/>
          <p14:tracePt t="221122" x="7608888" y="142875"/>
          <p14:tracePt t="221129" x="7608888" y="179388"/>
          <p14:tracePt t="221153" x="7608888" y="187325"/>
          <p14:tracePt t="221161" x="7599363" y="196850"/>
          <p14:tracePt t="221185" x="7599363" y="204788"/>
          <p14:tracePt t="221193" x="7599363" y="231775"/>
          <p14:tracePt t="221206" x="7599363" y="241300"/>
          <p14:tracePt t="221223" x="7599363" y="258763"/>
          <p14:tracePt t="221239" x="7599363" y="303213"/>
          <p14:tracePt t="221256" x="7599363" y="339725"/>
          <p14:tracePt t="221273" x="7599363" y="357188"/>
          <p14:tracePt t="221289" x="7599363" y="374650"/>
          <p14:tracePt t="221307" x="7616825" y="384175"/>
          <p14:tracePt t="221401" x="7626350" y="393700"/>
          <p14:tracePt t="221417" x="7634288" y="401638"/>
          <p14:tracePt t="221433" x="7643813" y="411163"/>
          <p14:tracePt t="221449" x="7653338" y="419100"/>
          <p14:tracePt t="221481" x="7661275" y="419100"/>
          <p14:tracePt t="221490" x="7670800" y="419100"/>
          <p14:tracePt t="221497" x="7688263" y="428625"/>
          <p14:tracePt t="221513" x="7705725" y="455613"/>
          <p14:tracePt t="221523" x="7732713" y="465138"/>
          <p14:tracePt t="221539" x="7742238" y="473075"/>
          <p14:tracePt t="221556" x="7777163" y="490538"/>
          <p14:tracePt t="221573" x="7786688" y="490538"/>
          <p14:tracePt t="221589" x="7804150" y="509588"/>
          <p14:tracePt t="221625" x="7831138" y="509588"/>
          <p14:tracePt t="221649" x="7840663" y="509588"/>
          <p14:tracePt t="221689" x="7848600" y="509588"/>
          <p14:tracePt t="221697" x="7858125" y="509588"/>
          <p14:tracePt t="221737" x="7885113" y="509588"/>
          <p14:tracePt t="221761" x="7894638" y="509588"/>
          <p14:tracePt t="221777" x="7912100" y="509588"/>
          <p14:tracePt t="221897" x="7929563" y="509588"/>
          <p14:tracePt t="221906" x="7947025" y="500063"/>
          <p14:tracePt t="221969" x="7956550" y="500063"/>
          <p14:tracePt t="222017" x="7966075" y="500063"/>
          <p14:tracePt t="222025" x="7974013" y="490538"/>
          <p14:tracePt t="222041" x="7991475" y="490538"/>
          <p14:tracePt t="222049" x="8010525" y="473075"/>
          <p14:tracePt t="222057" x="8018463" y="465138"/>
          <p14:tracePt t="222081" x="8045450" y="455613"/>
          <p14:tracePt t="222106" x="8054975" y="455613"/>
          <p14:tracePt t="222129" x="8072438" y="446088"/>
          <p14:tracePt t="222161" x="8089900" y="438150"/>
          <p14:tracePt t="222169" x="8099425" y="438150"/>
          <p14:tracePt t="222233" x="8116888" y="419100"/>
          <p14:tracePt t="222249" x="8126413" y="411163"/>
          <p14:tracePt t="222273" x="8126413" y="401638"/>
          <p14:tracePt t="222281" x="8134350" y="393700"/>
          <p14:tracePt t="222297" x="8134350" y="374650"/>
          <p14:tracePt t="222313" x="8161338" y="347663"/>
          <p14:tracePt t="222322" x="8161338" y="339725"/>
          <p14:tracePt t="222339" x="8161338" y="303213"/>
          <p14:tracePt t="222356" x="8161338" y="285750"/>
          <p14:tracePt t="222372" x="8161338" y="250825"/>
          <p14:tracePt t="222389" x="8161338" y="231775"/>
          <p14:tracePt t="222406" x="8161338" y="204788"/>
          <p14:tracePt t="222422" x="8161338" y="196850"/>
          <p14:tracePt t="222439" x="8161338" y="187325"/>
          <p14:tracePt t="222473" x="8161338" y="179388"/>
          <p14:tracePt t="222490" x="8143875" y="133350"/>
          <p14:tracePt t="222506" x="8108950" y="125413"/>
          <p14:tracePt t="222523" x="8054975" y="88900"/>
          <p14:tracePt t="222539" x="8018463" y="71438"/>
          <p14:tracePt t="222556" x="7983538" y="36513"/>
          <p14:tracePt t="222572" x="7974013" y="17463"/>
          <p14:tracePt t="222606" x="7947025" y="9525"/>
          <p14:tracePt t="222622" x="7929563" y="9525"/>
          <p14:tracePt t="222639" x="7885113" y="9525"/>
          <p14:tracePt t="222656" x="7840663" y="9525"/>
          <p14:tracePt t="222672" x="7813675" y="9525"/>
          <p14:tracePt t="222706" x="7796213" y="9525"/>
          <p14:tracePt t="222729" x="7786688" y="9525"/>
          <p14:tracePt t="222745" x="7777163" y="9525"/>
          <p14:tracePt t="222756" x="7759700" y="9525"/>
          <p14:tracePt t="222773" x="7742238" y="9525"/>
          <p14:tracePt t="222789" x="7724775" y="9525"/>
          <p14:tracePt t="222806" x="7715250" y="17463"/>
          <p14:tracePt t="222841" x="7697788" y="36513"/>
          <p14:tracePt t="222857" x="7688263" y="36513"/>
          <p14:tracePt t="222873" x="7680325" y="44450"/>
          <p14:tracePt t="222890" x="7634288" y="88900"/>
          <p14:tracePt t="222906" x="7599363" y="133350"/>
          <p14:tracePt t="222922" x="7599363" y="179388"/>
          <p14:tracePt t="222939" x="7589838" y="204788"/>
          <p14:tracePt t="222956" x="7562850" y="258763"/>
          <p14:tracePt t="222989" x="7554913" y="268288"/>
          <p14:tracePt t="223009" x="7554913" y="295275"/>
          <p14:tracePt t="223065" x="7554913" y="303213"/>
          <p14:tracePt t="223073" x="7554913" y="312738"/>
          <p14:tracePt t="223081" x="7554913" y="347663"/>
          <p14:tracePt t="223097" x="7554913" y="366713"/>
          <p14:tracePt t="223107" x="7554913" y="374650"/>
          <p14:tracePt t="223123" x="7554913" y="411163"/>
          <p14:tracePt t="223139" x="7554913" y="428625"/>
          <p14:tracePt t="223156" x="7581900" y="473075"/>
          <p14:tracePt t="223172" x="7634288" y="517525"/>
          <p14:tracePt t="223189" x="7653338" y="536575"/>
          <p14:tracePt t="223206" x="7688263" y="544513"/>
          <p14:tracePt t="223239" x="7705725" y="561975"/>
          <p14:tracePt t="223256" x="7732713" y="561975"/>
          <p14:tracePt t="223273" x="7759700" y="571500"/>
          <p14:tracePt t="223290" x="7796213" y="581025"/>
          <p14:tracePt t="223307" x="7823200" y="588963"/>
          <p14:tracePt t="223323" x="7840663" y="588963"/>
          <p14:tracePt t="223339" x="7875588" y="588963"/>
          <p14:tracePt t="223372" x="7885113" y="588963"/>
          <p14:tracePt t="223389" x="7894638" y="588963"/>
          <p14:tracePt t="223409" x="7902575" y="588963"/>
          <p14:tracePt t="223423" x="7929563" y="588963"/>
          <p14:tracePt t="223441" x="7939088" y="588963"/>
          <p14:tracePt t="223465" x="7947025" y="588963"/>
          <p14:tracePt t="223474" x="7956550" y="588963"/>
          <p14:tracePt t="223506" x="7983538" y="588963"/>
          <p14:tracePt t="223522" x="7991475" y="581025"/>
          <p14:tracePt t="223545" x="8001000" y="581025"/>
          <p14:tracePt t="223553" x="8010525" y="571500"/>
          <p14:tracePt t="223585" x="8027988" y="571500"/>
          <p14:tracePt t="223633" x="8045450" y="561975"/>
          <p14:tracePt t="223665" x="8062913" y="544513"/>
          <p14:tracePt t="223697" x="8072438" y="536575"/>
          <p14:tracePt t="223721" x="8081963" y="527050"/>
          <p14:tracePt t="223729" x="8099425" y="517525"/>
          <p14:tracePt t="223739" x="8108950" y="509588"/>
          <p14:tracePt t="223770" x="8116888" y="500063"/>
          <p14:tracePt t="223777" x="8126413" y="482600"/>
          <p14:tracePt t="223793" x="8143875" y="473075"/>
          <p14:tracePt t="223825" x="8161338" y="465138"/>
          <p14:tracePt t="223833" x="8161338" y="446088"/>
          <p14:tracePt t="223841" x="8161338" y="438150"/>
          <p14:tracePt t="223856" x="8170863" y="419100"/>
          <p14:tracePt t="223873" x="8170863" y="393700"/>
          <p14:tracePt t="223889" x="8180388" y="374650"/>
          <p14:tracePt t="223906" x="8180388" y="357188"/>
          <p14:tracePt t="223923" x="8180388" y="330200"/>
          <p14:tracePt t="223939" x="8180388" y="312738"/>
          <p14:tracePt t="223956" x="8180388" y="285750"/>
          <p14:tracePt t="223972" x="8180388" y="268288"/>
          <p14:tracePt t="223989" x="8180388" y="250825"/>
          <p14:tracePt t="224006" x="8180388" y="204788"/>
          <p14:tracePt t="224022" x="8153400" y="169863"/>
          <p14:tracePt t="224039" x="8126413" y="142875"/>
          <p14:tracePt t="224056" x="8081963" y="61913"/>
          <p14:tracePt t="224073" x="8027988" y="0"/>
          <p14:tracePt t="224089" x="7966075" y="0"/>
          <p14:tracePt t="224106" x="7902575" y="0"/>
          <p14:tracePt t="224122" x="7848600" y="0"/>
          <p14:tracePt t="224139" x="7804150" y="0"/>
          <p14:tracePt t="224156" x="7769225" y="0"/>
          <p14:tracePt t="224172" x="7715250" y="0"/>
          <p14:tracePt t="224189" x="7705725" y="0"/>
          <p14:tracePt t="224222" x="7680325" y="0"/>
          <p14:tracePt t="224239" x="7670800" y="0"/>
          <p14:tracePt t="224256" x="7626350" y="0"/>
          <p14:tracePt t="224272" x="7599363" y="0"/>
          <p14:tracePt t="224274" x="7572375" y="0"/>
          <p14:tracePt t="224289" x="7554913" y="0"/>
          <p14:tracePt t="224306" x="7527925" y="17463"/>
          <p14:tracePt t="224322" x="7510463" y="26988"/>
          <p14:tracePt t="224339" x="7500938" y="36513"/>
          <p14:tracePt t="224356" x="7500938" y="44450"/>
          <p14:tracePt t="224393" x="7500938" y="53975"/>
          <p14:tracePt t="224406" x="7500938" y="71438"/>
          <p14:tracePt t="224422" x="7491413" y="115888"/>
          <p14:tracePt t="224439" x="7491413" y="142875"/>
          <p14:tracePt t="224456" x="7491413" y="187325"/>
          <p14:tracePt t="224473" x="7491413" y="231775"/>
          <p14:tracePt t="224489" x="7491413" y="295275"/>
          <p14:tracePt t="224522" x="7491413" y="339725"/>
          <p14:tracePt t="224539" x="7500938" y="366713"/>
          <p14:tracePt t="224556" x="7510463" y="374650"/>
          <p14:tracePt t="224589" x="7518400" y="401638"/>
          <p14:tracePt t="224606" x="7527925" y="411163"/>
          <p14:tracePt t="224622" x="7545388" y="438150"/>
          <p14:tracePt t="224639" x="7572375" y="465138"/>
          <p14:tracePt t="224656" x="7626350" y="509588"/>
          <p14:tracePt t="224673" x="7670800" y="536575"/>
          <p14:tracePt t="224689" x="7724775" y="581025"/>
          <p14:tracePt t="224706" x="7751763" y="608013"/>
          <p14:tracePt t="224722" x="7777163" y="608013"/>
          <p14:tracePt t="224739" x="7786688" y="608013"/>
          <p14:tracePt t="224756" x="7796213" y="608013"/>
          <p14:tracePt t="224772" x="7804150" y="608013"/>
          <p14:tracePt t="224789" x="7848600" y="608013"/>
          <p14:tracePt t="224806" x="7885113" y="615950"/>
          <p14:tracePt t="224822" x="7902575" y="625475"/>
          <p14:tracePt t="224839" x="7974013" y="642938"/>
          <p14:tracePt t="224856" x="8001000" y="642938"/>
          <p14:tracePt t="224873" x="8010525" y="642938"/>
          <p14:tracePt t="224889" x="8037513" y="642938"/>
          <p14:tracePt t="224906" x="8054975" y="642938"/>
          <p14:tracePt t="224922" x="8062913" y="642938"/>
          <p14:tracePt t="224956" x="8072438" y="642938"/>
          <p14:tracePt t="224973" x="8089900" y="642938"/>
          <p14:tracePt t="224989" x="8108950" y="642938"/>
          <p14:tracePt t="225005" x="8116888" y="642938"/>
          <p14:tracePt t="225041" x="8143875" y="615950"/>
          <p14:tracePt t="225065" x="8153400" y="608013"/>
          <p14:tracePt t="225081" x="8161338" y="598488"/>
          <p14:tracePt t="225089" x="8170863" y="588963"/>
          <p14:tracePt t="225097" x="8180388" y="571500"/>
          <p14:tracePt t="225107" x="8188325" y="561975"/>
          <p14:tracePt t="225123" x="8188325" y="554038"/>
          <p14:tracePt t="225139" x="8205788" y="544513"/>
          <p14:tracePt t="225156" x="8205788" y="527050"/>
          <p14:tracePt t="225172" x="8224838" y="500063"/>
          <p14:tracePt t="225209" x="8242300" y="490538"/>
          <p14:tracePt t="225233" x="8242300" y="465138"/>
          <p14:tracePt t="225241" x="8242300" y="455613"/>
          <p14:tracePt t="225249" x="8242300" y="446088"/>
          <p14:tracePt t="225257" x="8242300" y="438150"/>
          <p14:tracePt t="225272" x="8242300" y="411163"/>
          <p14:tracePt t="225290" x="8242300" y="384175"/>
          <p14:tracePt t="225306" x="8242300" y="347663"/>
          <p14:tracePt t="225322" x="8242300" y="303213"/>
          <p14:tracePt t="225339" x="8242300" y="258763"/>
          <p14:tracePt t="225355" x="8242300" y="214313"/>
          <p14:tracePt t="225372" x="8242300" y="187325"/>
          <p14:tracePt t="225389" x="8242300" y="179388"/>
          <p14:tracePt t="225406" x="8232775" y="152400"/>
          <p14:tracePt t="225422" x="8232775" y="142875"/>
          <p14:tracePt t="225439" x="8224838" y="133350"/>
          <p14:tracePt t="225456" x="8205788" y="115888"/>
          <p14:tracePt t="225473" x="8188325" y="107950"/>
          <p14:tracePt t="225489" x="8134350" y="80963"/>
          <p14:tracePt t="225506" x="8108950" y="61913"/>
          <p14:tracePt t="225522" x="8062913" y="53975"/>
          <p14:tracePt t="225539" x="8045450" y="44450"/>
          <p14:tracePt t="225556" x="7991475" y="44450"/>
          <p14:tracePt t="225572" x="7947025" y="17463"/>
          <p14:tracePt t="225589" x="7929563" y="9525"/>
          <p14:tracePt t="225606" x="7894638" y="9525"/>
          <p14:tracePt t="225622" x="7885113" y="9525"/>
          <p14:tracePt t="225639" x="7840663" y="9525"/>
          <p14:tracePt t="225656" x="7823200" y="9525"/>
          <p14:tracePt t="225673" x="7786688" y="9525"/>
          <p14:tracePt t="225689" x="7759700" y="9525"/>
          <p14:tracePt t="225706" x="7742238" y="9525"/>
          <p14:tracePt t="225753" x="7732713" y="9525"/>
          <p14:tracePt t="225761" x="7724775" y="9525"/>
          <p14:tracePt t="225801" x="7705725" y="17463"/>
          <p14:tracePt t="225817" x="7697788" y="26988"/>
          <p14:tracePt t="225833" x="7688263" y="61913"/>
          <p14:tracePt t="225841" x="7680325" y="71438"/>
          <p14:tracePt t="225849" x="7670800" y="80963"/>
          <p14:tracePt t="225865" x="7653338" y="107950"/>
          <p14:tracePt t="225874" x="7653338" y="115888"/>
          <p14:tracePt t="225889" x="7643813" y="152400"/>
          <p14:tracePt t="225906" x="7643813" y="223838"/>
          <p14:tracePt t="225922" x="7626350" y="241300"/>
          <p14:tracePt t="225939" x="7616825" y="285750"/>
          <p14:tracePt t="225955" x="7599363" y="312738"/>
          <p14:tracePt t="225973" x="7599363" y="357188"/>
          <p14:tracePt t="225989" x="7599363" y="393700"/>
          <p14:tracePt t="226005" x="7599363" y="401638"/>
          <p14:tracePt t="226022" x="7599363" y="428625"/>
          <p14:tracePt t="226039" x="7599363" y="446088"/>
          <p14:tracePt t="226055" x="7599363" y="465138"/>
          <p14:tracePt t="226072" x="7599363" y="500063"/>
          <p14:tracePt t="226090" x="7599363" y="517525"/>
          <p14:tracePt t="226106" x="7599363" y="571500"/>
          <p14:tracePt t="226122" x="7599363" y="608013"/>
          <p14:tracePt t="226139" x="7626350" y="652463"/>
          <p14:tracePt t="226156" x="7661275" y="687388"/>
          <p14:tracePt t="226172" x="7680325" y="696913"/>
          <p14:tracePt t="226189" x="7715250" y="704850"/>
          <p14:tracePt t="226206" x="7724775" y="704850"/>
          <p14:tracePt t="226222" x="7732713" y="704850"/>
          <p14:tracePt t="226256" x="7742238" y="704850"/>
          <p14:tracePt t="226273" x="7777163" y="704850"/>
          <p14:tracePt t="226289" x="7813675" y="731838"/>
          <p14:tracePt t="226306" x="7831138" y="731838"/>
          <p14:tracePt t="226322" x="7848600" y="731838"/>
          <p14:tracePt t="226339" x="7885113" y="731838"/>
          <p14:tracePt t="226356" x="7894638" y="731838"/>
          <p14:tracePt t="226372" x="7902575" y="731838"/>
          <p14:tracePt t="226406" x="7939088" y="723900"/>
          <p14:tracePt t="226433" x="7947025" y="714375"/>
          <p14:tracePt t="226457" x="7956550" y="714375"/>
          <p14:tracePt t="226473" x="7983538" y="704850"/>
          <p14:tracePt t="226505" x="7991475" y="704850"/>
          <p14:tracePt t="226522" x="8010525" y="696913"/>
          <p14:tracePt t="226529" x="8018463" y="687388"/>
          <p14:tracePt t="226539" x="8037513" y="679450"/>
          <p14:tracePt t="226555" x="8054975" y="652463"/>
          <p14:tracePt t="226572" x="8072438" y="633413"/>
          <p14:tracePt t="226589" x="8108950" y="608013"/>
          <p14:tracePt t="226622" x="8116888" y="598488"/>
          <p14:tracePt t="226639" x="8116888" y="588963"/>
          <p14:tracePt t="226655" x="8126413" y="554038"/>
          <p14:tracePt t="226672" x="8153400" y="527050"/>
          <p14:tracePt t="226689" x="8161338" y="482600"/>
          <p14:tracePt t="226706" x="8161338" y="465138"/>
          <p14:tracePt t="226722" x="8161338" y="419100"/>
          <p14:tracePt t="226739" x="8161338" y="411163"/>
          <p14:tracePt t="226777" x="8161338" y="393700"/>
          <p14:tracePt t="226793" x="8161338" y="366713"/>
          <p14:tracePt t="226806" x="8161338" y="357188"/>
          <p14:tracePt t="226822" x="8161338" y="312738"/>
          <p14:tracePt t="226839" x="8161338" y="285750"/>
          <p14:tracePt t="226855" x="8161338" y="258763"/>
          <p14:tracePt t="226873" x="8161338" y="196850"/>
          <p14:tracePt t="226889" x="8143875" y="187325"/>
          <p14:tracePt t="226922" x="8134350" y="179388"/>
          <p14:tracePt t="226945" x="8099425" y="169863"/>
          <p14:tracePt t="226955" x="8089900" y="169863"/>
          <p14:tracePt t="226972" x="8045450" y="142875"/>
          <p14:tracePt t="226989" x="7991475" y="133350"/>
          <p14:tracePt t="227005" x="7956550" y="125413"/>
          <p14:tracePt t="227022" x="7920038" y="125413"/>
          <p14:tracePt t="227039" x="7912100" y="107950"/>
          <p14:tracePt t="227056" x="7885113" y="107950"/>
          <p14:tracePt t="227072" x="7867650" y="107950"/>
          <p14:tracePt t="227090" x="7813675" y="107950"/>
          <p14:tracePt t="227106" x="7769225" y="107950"/>
          <p14:tracePt t="227123" x="7705725" y="107950"/>
          <p14:tracePt t="227139" x="7688263" y="107950"/>
          <p14:tracePt t="227156" x="7653338" y="107950"/>
          <p14:tracePt t="227172" x="7634288" y="115888"/>
          <p14:tracePt t="227189" x="7589838" y="125413"/>
          <p14:tracePt t="227206" x="7581900" y="152400"/>
          <p14:tracePt t="227222" x="7572375" y="179388"/>
          <p14:tracePt t="227239" x="7554913" y="214313"/>
          <p14:tracePt t="227256" x="7545388" y="258763"/>
          <p14:tracePt t="227272" x="7527925" y="312738"/>
          <p14:tracePt t="227274" x="7527925" y="322263"/>
          <p14:tracePt t="227290" x="7527925" y="366713"/>
          <p14:tracePt t="227306" x="7527925" y="411163"/>
          <p14:tracePt t="227322" x="7510463" y="428625"/>
          <p14:tracePt t="227339" x="7510463" y="438150"/>
          <p14:tracePt t="227355" x="7510463" y="473075"/>
          <p14:tracePt t="227372" x="7510463" y="482600"/>
          <p14:tracePt t="227389" x="7510463" y="527050"/>
          <p14:tracePt t="227406" x="7510463" y="536575"/>
          <p14:tracePt t="227423" x="7510463" y="571500"/>
          <p14:tracePt t="227439" x="7545388" y="615950"/>
          <p14:tracePt t="227455" x="7581900" y="669925"/>
          <p14:tracePt t="227472" x="7616825" y="696913"/>
          <p14:tracePt t="227489" x="7643813" y="714375"/>
          <p14:tracePt t="227506" x="7661275" y="714375"/>
          <p14:tracePt t="227523" x="7688263" y="714375"/>
          <p14:tracePt t="227539" x="7697788" y="723900"/>
          <p14:tracePt t="227555" x="7715250" y="723900"/>
          <p14:tracePt t="227572" x="7759700" y="731838"/>
          <p14:tracePt t="227590" x="7786688" y="741363"/>
          <p14:tracePt t="227605" x="7804150" y="750888"/>
          <p14:tracePt t="227623" x="7813675" y="750888"/>
          <p14:tracePt t="227639" x="7848600" y="750888"/>
          <p14:tracePt t="227655" x="7867650" y="750888"/>
          <p14:tracePt t="227672" x="7875588" y="750888"/>
          <p14:tracePt t="227689" x="7920038" y="750888"/>
          <p14:tracePt t="227706" x="7966075" y="750888"/>
          <p14:tracePt t="227722" x="7983538" y="750888"/>
          <p14:tracePt t="227739" x="8027988" y="750888"/>
          <p14:tracePt t="227755" x="8072438" y="750888"/>
          <p14:tracePt t="227772" x="8116888" y="741363"/>
          <p14:tracePt t="227789" x="8153400" y="723900"/>
          <p14:tracePt t="227805" x="8170863" y="723900"/>
          <p14:tracePt t="227822" x="8197850" y="714375"/>
          <p14:tracePt t="227839" x="8205788" y="704850"/>
          <p14:tracePt t="227856" x="8215313" y="696913"/>
          <p14:tracePt t="227872" x="8232775" y="687388"/>
          <p14:tracePt t="227889" x="8251825" y="679450"/>
          <p14:tracePt t="227906" x="8277225" y="652463"/>
          <p14:tracePt t="227922" x="8296275" y="633413"/>
          <p14:tracePt t="227939" x="8323263" y="625475"/>
          <p14:tracePt t="227956" x="8348663" y="571500"/>
          <p14:tracePt t="227972" x="8358188" y="544513"/>
          <p14:tracePt t="227989" x="8358188" y="482600"/>
          <p14:tracePt t="228005" x="8367713" y="419100"/>
          <p14:tracePt t="228022" x="8367713" y="357188"/>
          <p14:tracePt t="228039" x="8367713" y="295275"/>
          <p14:tracePt t="228056" x="8367713" y="231775"/>
          <p14:tracePt t="228072" x="8367713" y="179388"/>
          <p14:tracePt t="228090" x="8367713" y="115888"/>
          <p14:tracePt t="228106" x="8367713" y="71438"/>
          <p14:tracePt t="228123" x="8340725" y="36513"/>
          <p14:tracePt t="228139" x="8323263" y="0"/>
          <p14:tracePt t="228156" x="8286750" y="0"/>
          <p14:tracePt t="228172" x="8251825" y="0"/>
          <p14:tracePt t="228189" x="8188325" y="0"/>
          <p14:tracePt t="228205" x="8126413" y="0"/>
          <p14:tracePt t="228222" x="8062913" y="0"/>
          <p14:tracePt t="228239" x="8001000" y="0"/>
          <p14:tracePt t="228255" x="7939088" y="0"/>
          <p14:tracePt t="228272" x="7858125" y="0"/>
          <p14:tracePt t="228274" x="7840663" y="0"/>
          <p14:tracePt t="228289" x="7732713" y="0"/>
          <p14:tracePt t="228306" x="7653338" y="17463"/>
          <p14:tracePt t="228322" x="7589838" y="61913"/>
          <p14:tracePt t="228339" x="7554913" y="71438"/>
          <p14:tracePt t="228355" x="7537450" y="88900"/>
          <p14:tracePt t="228389" x="7510463" y="125413"/>
          <p14:tracePt t="228405" x="7491413" y="169863"/>
          <p14:tracePt t="228422" x="7466013" y="231775"/>
          <p14:tracePt t="228439" x="7446963" y="295275"/>
          <p14:tracePt t="228456" x="7402513" y="393700"/>
          <p14:tracePt t="228472" x="7394575" y="428625"/>
          <p14:tracePt t="228489" x="7385050" y="482600"/>
          <p14:tracePt t="228506" x="7385050" y="500063"/>
          <p14:tracePt t="228522" x="7385050" y="517525"/>
          <p14:tracePt t="228539" x="7385050" y="536575"/>
          <p14:tracePt t="228555" x="7385050" y="561975"/>
          <p14:tracePt t="228573" x="7385050" y="588963"/>
          <p14:tracePt t="228589" x="7419975" y="633413"/>
          <p14:tracePt t="228605" x="7429500" y="660400"/>
          <p14:tracePt t="228622" x="7466013" y="731838"/>
          <p14:tracePt t="228639" x="7491413" y="758825"/>
          <p14:tracePt t="228655" x="7500938" y="822325"/>
          <p14:tracePt t="228672" x="7527925" y="857250"/>
          <p14:tracePt t="228689" x="7545388" y="874713"/>
          <p14:tracePt t="228706" x="7562850" y="911225"/>
          <p14:tracePt t="228739" x="7589838" y="919163"/>
          <p14:tracePt t="228755" x="7599363" y="928688"/>
          <p14:tracePt t="228772" x="7616825" y="928688"/>
          <p14:tracePt t="228789" x="7634288" y="928688"/>
          <p14:tracePt t="228806" x="7653338" y="938213"/>
          <p14:tracePt t="228822" x="7697788" y="938213"/>
          <p14:tracePt t="228839" x="7724775" y="938213"/>
          <p14:tracePt t="228856" x="7769225" y="965200"/>
          <p14:tracePt t="228872" x="7813675" y="965200"/>
          <p14:tracePt t="228889" x="7858125" y="965200"/>
          <p14:tracePt t="228906" x="7875588" y="965200"/>
          <p14:tracePt t="228922" x="7912100" y="965200"/>
          <p14:tracePt t="228956" x="7920038" y="955675"/>
          <p14:tracePt t="228972" x="7929563" y="955675"/>
          <p14:tracePt t="228989" x="7947025" y="946150"/>
          <p14:tracePt t="229006" x="7974013" y="919163"/>
          <p14:tracePt t="229022" x="7983538" y="911225"/>
          <p14:tracePt t="229039" x="8018463" y="893763"/>
          <p14:tracePt t="229056" x="8037513" y="857250"/>
          <p14:tracePt t="229072" x="8045450" y="830263"/>
          <p14:tracePt t="229089" x="8072438" y="795338"/>
          <p14:tracePt t="229106" x="8081963" y="758825"/>
          <p14:tracePt t="229122" x="8081963" y="714375"/>
          <p14:tracePt t="229139" x="8089900" y="687388"/>
          <p14:tracePt t="229156" x="8089900" y="660400"/>
          <p14:tracePt t="229172" x="8089900" y="642938"/>
          <p14:tracePt t="229189" x="8099425" y="633413"/>
          <p14:tracePt t="229205" x="8099425" y="608013"/>
          <p14:tracePt t="229222" x="8099425" y="598488"/>
          <p14:tracePt t="229255" x="8099425" y="588963"/>
          <p14:tracePt t="229313" x="8099425" y="581025"/>
          <p14:tracePt t="229329" x="8081963" y="571500"/>
          <p14:tracePt t="229345" x="8062913" y="571500"/>
          <p14:tracePt t="229353" x="8018463" y="571500"/>
          <p14:tracePt t="229361" x="7991475" y="544513"/>
          <p14:tracePt t="229372" x="7956550" y="544513"/>
          <p14:tracePt t="229389" x="7885113" y="544513"/>
          <p14:tracePt t="229405" x="7759700" y="544513"/>
          <p14:tracePt t="229422" x="7562850" y="544513"/>
          <p14:tracePt t="229439" x="7277100" y="544513"/>
          <p14:tracePt t="229455" x="6938963" y="544513"/>
          <p14:tracePt t="229473" x="6608763" y="544513"/>
          <p14:tracePt t="229490" x="6205538" y="544513"/>
          <p14:tracePt t="229506" x="5938838" y="544513"/>
          <p14:tracePt t="229522" x="5697538" y="527050"/>
          <p14:tracePt t="229539" x="5429250" y="509588"/>
          <p14:tracePt t="229555" x="5160963" y="455613"/>
          <p14:tracePt t="229572" x="4867275" y="438150"/>
          <p14:tracePt t="229589" x="4598988" y="419100"/>
          <p14:tracePt t="229606" x="4384675" y="401638"/>
          <p14:tracePt t="229622" x="4205288" y="366713"/>
          <p14:tracePt t="229639" x="4054475" y="357188"/>
          <p14:tracePt t="229656" x="3938588" y="339725"/>
          <p14:tracePt t="229672" x="3830638" y="322263"/>
          <p14:tracePt t="229689" x="3652838" y="322263"/>
          <p14:tracePt t="229706" x="3509963" y="322263"/>
          <p14:tracePt t="229722" x="3340100" y="322263"/>
          <p14:tracePt t="229739" x="3187700" y="322263"/>
          <p14:tracePt t="229755" x="2973388" y="322263"/>
          <p14:tracePt t="229772" x="2759075" y="322263"/>
          <p14:tracePt t="229789" x="2608263" y="322263"/>
          <p14:tracePt t="229805" x="2490788" y="295275"/>
          <p14:tracePt t="229822" x="2411413" y="276225"/>
          <p14:tracePt t="229839" x="2366963" y="268288"/>
          <p14:tracePt t="229856" x="2357438" y="268288"/>
          <p14:tracePt t="229872" x="2347913" y="268288"/>
          <p14:tracePt t="229889" x="2276475" y="268288"/>
          <p14:tracePt t="229906" x="2187575" y="268288"/>
          <p14:tracePt t="229922" x="2089150" y="268288"/>
          <p14:tracePt t="229939" x="2017713" y="250825"/>
          <p14:tracePt t="229955" x="1938338" y="250825"/>
          <p14:tracePt t="229972" x="1857375" y="223838"/>
          <p14:tracePt t="229989" x="1785938" y="223838"/>
          <p14:tracePt t="230005" x="1724025" y="223838"/>
          <p14:tracePt t="230022" x="1679575" y="223838"/>
          <p14:tracePt t="230039" x="1652588" y="223838"/>
          <p14:tracePt t="230055" x="1633538" y="223838"/>
          <p14:tracePt t="230072" x="1625600" y="223838"/>
          <p14:tracePt t="230089" x="1608138" y="223838"/>
          <p14:tracePt t="230138" x="1598613" y="223838"/>
          <p14:tracePt t="230177" x="1589088" y="214313"/>
          <p14:tracePt t="230185" x="1581150" y="214313"/>
          <p14:tracePt t="230193" x="1571625" y="214313"/>
          <p14:tracePt t="230225" x="1562100" y="204788"/>
          <p14:tracePt t="230241" x="1554163" y="204788"/>
          <p14:tracePt t="230249" x="1527175" y="196850"/>
          <p14:tracePt t="231079" x="1419225" y="88900"/>
          <p14:tracePt t="231129" x="1455738" y="88900"/>
          <p14:tracePt t="231138" x="1465263" y="88900"/>
          <p14:tracePt t="231145" x="1490663" y="88900"/>
          <p14:tracePt t="231155" x="1527175" y="115888"/>
          <p14:tracePt t="231172" x="1598613" y="187325"/>
          <p14:tracePt t="231189" x="1687513" y="285750"/>
          <p14:tracePt t="231205" x="1874838" y="446088"/>
          <p14:tracePt t="231222" x="2133600" y="633413"/>
          <p14:tracePt t="231239" x="2473325" y="911225"/>
          <p14:tracePt t="231256" x="2946400" y="1231900"/>
          <p14:tracePt t="231272" x="3446463" y="15986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ChangeArrowheads="1"/>
          </p:cNvSpPr>
          <p:nvPr/>
        </p:nvSpPr>
        <p:spPr bwMode="auto">
          <a:xfrm>
            <a:off x="6096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365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/>
              <a:t>The Folded Cascode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206500"/>
            <a:ext cx="4419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2000" dirty="0"/>
              <a:t>To avoid the problem of stacking a large number of transistors across a low-voltage power supply, </a:t>
            </a:r>
            <a:r>
              <a:rPr lang="en-US" altLang="en-US" sz="2000" dirty="0">
                <a:solidFill>
                  <a:srgbClr val="FF0000"/>
                </a:solidFill>
              </a:rPr>
              <a:t>one may use a PMOS transistor for the </a:t>
            </a:r>
            <a:r>
              <a:rPr lang="en-US" altLang="en-US" sz="2000" dirty="0" err="1">
                <a:solidFill>
                  <a:srgbClr val="FF0000"/>
                </a:solidFill>
              </a:rPr>
              <a:t>cascode</a:t>
            </a:r>
            <a:r>
              <a:rPr lang="en-US" altLang="en-US" sz="2000" dirty="0">
                <a:solidFill>
                  <a:srgbClr val="FF0000"/>
                </a:solidFill>
              </a:rPr>
              <a:t> device</a:t>
            </a:r>
            <a:r>
              <a:rPr lang="en-US" altLang="en-US" sz="2000" dirty="0"/>
              <a:t> – as shown in Figure.</a:t>
            </a:r>
          </a:p>
          <a:p>
            <a:pPr eaLnBrk="1" hangingPunct="1"/>
            <a:r>
              <a:rPr lang="en-US" altLang="en-US" sz="2000" dirty="0"/>
              <a:t>This provides an </a:t>
            </a:r>
            <a:r>
              <a:rPr lang="en-US" altLang="en-US" sz="2000" dirty="0">
                <a:solidFill>
                  <a:srgbClr val="FF0000"/>
                </a:solidFill>
              </a:rPr>
              <a:t>alternative to the design</a:t>
            </a:r>
            <a:r>
              <a:rPr lang="en-US" altLang="en-US" sz="2000" dirty="0"/>
              <a:t> proposed in previous section.</a:t>
            </a:r>
          </a:p>
        </p:txBody>
      </p:sp>
      <p:pic>
        <p:nvPicPr>
          <p:cNvPr id="47109" name="Picture 5" descr="se07F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838200"/>
            <a:ext cx="327183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Rectangle 4"/>
          <p:cNvSpPr>
            <a:spLocks noChangeArrowheads="1"/>
          </p:cNvSpPr>
          <p:nvPr/>
        </p:nvSpPr>
        <p:spPr bwMode="auto">
          <a:xfrm>
            <a:off x="6858000" y="5486401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/>
              <a:t>Figure: </a:t>
            </a:r>
            <a:r>
              <a:rPr lang="en-US" altLang="en-US" sz="2000"/>
              <a:t>The folded cascode.</a:t>
            </a:r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1981200" y="3505200"/>
            <a:ext cx="5181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04800" indent="-3048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The dc current of 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en-US" sz="1800" i="1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800" i="1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and the current of 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en-US" sz="1800" i="1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is (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800" i="1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800" i="1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The voltage limitation due to stacking of NMOS transistors can be alleviated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Small-signal operation is similar of NMOS cascode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14634"/>
      </p:ext>
    </p:extLst>
  </p:cSld>
  <p:clrMapOvr>
    <a:masterClrMapping/>
  </p:clrMapOvr>
  <p:transition advTm="1281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4" x="704850" y="5089525"/>
          <p14:tracePt t="2666" x="704850" y="5072063"/>
          <p14:tracePt t="2690" x="704850" y="5062538"/>
          <p14:tracePt t="2699" x="704850" y="5054600"/>
          <p14:tracePt t="2714" x="704850" y="5045075"/>
          <p14:tracePt t="2722" x="704850" y="5010150"/>
          <p14:tracePt t="2733" x="687388" y="4929188"/>
          <p14:tracePt t="2749" x="679450" y="4840288"/>
          <p14:tracePt t="2766" x="633413" y="4776788"/>
          <p14:tracePt t="2783" x="608013" y="4697413"/>
          <p14:tracePt t="2800" x="608013" y="4670425"/>
          <p14:tracePt t="2954" x="625475" y="4670425"/>
          <p14:tracePt t="2970" x="633413" y="4660900"/>
          <p14:tracePt t="2978" x="687388" y="4643438"/>
          <p14:tracePt t="2986" x="714375" y="4598988"/>
          <p14:tracePt t="2999" x="776288" y="4518025"/>
          <p14:tracePt t="3016" x="901700" y="4259263"/>
          <p14:tracePt t="3033" x="1081088" y="3894138"/>
          <p14:tracePt t="3050" x="1258888" y="3303588"/>
          <p14:tracePt t="3067" x="1330325" y="2919413"/>
          <p14:tracePt t="3083" x="1393825" y="2554288"/>
          <p14:tracePt t="3099" x="1393825" y="2536825"/>
          <p14:tracePt t="3498" x="1411288" y="2536825"/>
          <p14:tracePt t="3538" x="1411288" y="2509838"/>
          <p14:tracePt t="3546" x="1384300" y="2465388"/>
          <p14:tracePt t="3554" x="1374775" y="2455863"/>
          <p14:tracePt t="3566" x="1347788" y="2455863"/>
          <p14:tracePt t="3583" x="1339850" y="2446338"/>
          <p14:tracePt t="3599" x="1303338" y="2446338"/>
          <p14:tracePt t="3616" x="1295400" y="2446338"/>
          <p14:tracePt t="3722" x="1312863" y="2438400"/>
          <p14:tracePt t="3730" x="1312863" y="2411413"/>
          <p14:tracePt t="3738" x="1312863" y="2401888"/>
          <p14:tracePt t="3778" x="1285875" y="2384425"/>
          <p14:tracePt t="3786" x="1276350" y="2374900"/>
          <p14:tracePt t="3794" x="1268413" y="2357438"/>
          <p14:tracePt t="3802" x="1258888" y="2357438"/>
          <p14:tracePt t="3890" x="1241425" y="2347913"/>
          <p14:tracePt t="20146" x="1250950" y="2347913"/>
          <p14:tracePt t="20154" x="1258888" y="2347913"/>
          <p14:tracePt t="20194" x="1268413" y="2347913"/>
          <p14:tracePt t="20202" x="1285875" y="2347913"/>
          <p14:tracePt t="20210" x="1295400" y="2347913"/>
          <p14:tracePt t="20218" x="1312863" y="2347913"/>
          <p14:tracePt t="20232" x="1357313" y="2347913"/>
          <p14:tracePt t="20249" x="1536700" y="2347913"/>
          <p14:tracePt t="20266" x="2009775" y="2232025"/>
          <p14:tracePt t="20282" x="3027363" y="1973263"/>
          <p14:tracePt t="20299" x="3687763" y="1822450"/>
          <p14:tracePt t="20315" x="4259263" y="1670050"/>
          <p14:tracePt t="20332" x="4608513" y="1571625"/>
          <p14:tracePt t="20349" x="4902200" y="1455738"/>
          <p14:tracePt t="20365" x="5045075" y="1384300"/>
          <p14:tracePt t="20382" x="5116513" y="1241425"/>
          <p14:tracePt t="20399" x="5170488" y="1062038"/>
          <p14:tracePt t="20415" x="5205413" y="965200"/>
          <p14:tracePt t="20432" x="5214938" y="965200"/>
          <p14:tracePt t="20770" x="5224463" y="955675"/>
          <p14:tracePt t="20778" x="5241925" y="946150"/>
          <p14:tracePt t="20794" x="5241925" y="893763"/>
          <p14:tracePt t="20802" x="5241925" y="857250"/>
          <p14:tracePt t="20816" x="5241925" y="839788"/>
          <p14:tracePt t="20832" x="5241925" y="812800"/>
          <p14:tracePt t="20906" x="5241925" y="803275"/>
          <p14:tracePt t="20915" x="5232400" y="785813"/>
          <p14:tracePt t="20931" x="5205413" y="741363"/>
          <p14:tracePt t="20946" x="5197475" y="731838"/>
          <p14:tracePt t="20954" x="5180013" y="714375"/>
          <p14:tracePt t="20965" x="5153025" y="687388"/>
          <p14:tracePt t="20982" x="5054600" y="625475"/>
          <p14:tracePt t="20998" x="4956175" y="598488"/>
          <p14:tracePt t="21015" x="4867275" y="571500"/>
          <p14:tracePt t="21032" x="4830763" y="571500"/>
          <p14:tracePt t="21578" x="4840288" y="581025"/>
          <p14:tracePt t="21586" x="4848225" y="581025"/>
          <p14:tracePt t="21599" x="4867275" y="581025"/>
          <p14:tracePt t="21615" x="4875213" y="598488"/>
          <p14:tracePt t="21632" x="4902200" y="615950"/>
          <p14:tracePt t="21649" x="4919663" y="625475"/>
          <p14:tracePt t="21682" x="4938713" y="633413"/>
          <p14:tracePt t="21699" x="4956175" y="633413"/>
          <p14:tracePt t="21715" x="4965700" y="652463"/>
          <p14:tracePt t="21810" x="4983163" y="660400"/>
          <p14:tracePt t="21826" x="4991100" y="669925"/>
          <p14:tracePt t="22354" x="4991100" y="679450"/>
          <p14:tracePt t="22378" x="4973638" y="679450"/>
          <p14:tracePt t="22386" x="4965700" y="679450"/>
          <p14:tracePt t="22399" x="4956175" y="679450"/>
          <p14:tracePt t="22426" x="4938713" y="679450"/>
          <p14:tracePt t="22474" x="4929188" y="679450"/>
          <p14:tracePt t="22482" x="4911725" y="679450"/>
          <p14:tracePt t="22490" x="4902200" y="679450"/>
          <p14:tracePt t="22500" x="4884738" y="679450"/>
          <p14:tracePt t="22515" x="4875213" y="687388"/>
          <p14:tracePt t="22532" x="4867275" y="687388"/>
          <p14:tracePt t="22549" x="4830763" y="687388"/>
          <p14:tracePt t="22565" x="4813300" y="696913"/>
          <p14:tracePt t="22582" x="4768850" y="714375"/>
          <p14:tracePt t="22598" x="4741863" y="723900"/>
          <p14:tracePt t="22615" x="4724400" y="723900"/>
          <p14:tracePt t="22632" x="4714875" y="723900"/>
          <p14:tracePt t="22649" x="4705350" y="731838"/>
          <p14:tracePt t="22994" x="4724400" y="741363"/>
          <p14:tracePt t="23010" x="4741863" y="741363"/>
          <p14:tracePt t="23018" x="4751388" y="741363"/>
          <p14:tracePt t="23032" x="4759325" y="741363"/>
          <p14:tracePt t="23049" x="4768850" y="750888"/>
          <p14:tracePt t="23066" x="4803775" y="750888"/>
          <p14:tracePt t="23082" x="4830763" y="776288"/>
          <p14:tracePt t="23138" x="4840288" y="776288"/>
          <p14:tracePt t="23154" x="4857750" y="776288"/>
          <p14:tracePt t="23162" x="4867275" y="776288"/>
          <p14:tracePt t="23178" x="4884738" y="776288"/>
          <p14:tracePt t="23194" x="4894263" y="776288"/>
          <p14:tracePt t="23226" x="4911725" y="776288"/>
          <p14:tracePt t="23234" x="4919663" y="776288"/>
          <p14:tracePt t="23242" x="4929188" y="776288"/>
          <p14:tracePt t="23250" x="4983163" y="776288"/>
          <p14:tracePt t="23274" x="4991100" y="768350"/>
          <p14:tracePt t="23498" x="4991100" y="776288"/>
          <p14:tracePt t="23515" x="4991100" y="785813"/>
          <p14:tracePt t="23522" x="4991100" y="795338"/>
          <p14:tracePt t="23532" x="4991100" y="803275"/>
          <p14:tracePt t="23548" x="4991100" y="839788"/>
          <p14:tracePt t="23566" x="4983163" y="847725"/>
          <p14:tracePt t="23582" x="4983163" y="866775"/>
          <p14:tracePt t="23598" x="4965700" y="874713"/>
          <p14:tracePt t="26194" x="4983163" y="893763"/>
          <p14:tracePt t="26202" x="4991100" y="893763"/>
          <p14:tracePt t="26226" x="5000625" y="893763"/>
          <p14:tracePt t="26234" x="5027613" y="893763"/>
          <p14:tracePt t="26248" x="5045075" y="901700"/>
          <p14:tracePt t="26265" x="5089525" y="911225"/>
          <p14:tracePt t="26282" x="5241925" y="965200"/>
          <p14:tracePt t="26299" x="5473700" y="1036638"/>
          <p14:tracePt t="26315" x="5813425" y="1133475"/>
          <p14:tracePt t="26332" x="6323013" y="1322388"/>
          <p14:tracePt t="26348" x="6732588" y="1500188"/>
          <p14:tracePt t="26365" x="7089775" y="1660525"/>
          <p14:tracePt t="26382" x="7385050" y="1768475"/>
          <p14:tracePt t="26398" x="7466013" y="1839913"/>
          <p14:tracePt t="26415" x="7500938" y="1874838"/>
          <p14:tracePt t="26474" x="7500938" y="1884363"/>
          <p14:tracePt t="26482" x="7412038" y="1847850"/>
          <p14:tracePt t="26490" x="7429500" y="1839913"/>
          <p14:tracePt t="26658" x="7429500" y="1847850"/>
          <p14:tracePt t="26666" x="7429500" y="1946275"/>
          <p14:tracePt t="26674" x="7429500" y="2036763"/>
          <p14:tracePt t="26683" x="7446963" y="2160588"/>
          <p14:tracePt t="26699" x="7473950" y="2251075"/>
          <p14:tracePt t="26715" x="7500938" y="2286000"/>
          <p14:tracePt t="26732" x="7589838" y="2428875"/>
          <p14:tracePt t="26748" x="7715250" y="2660650"/>
          <p14:tracePt t="26765" x="7804150" y="2830513"/>
          <p14:tracePt t="26782" x="7858125" y="2919413"/>
          <p14:tracePt t="26798" x="7894638" y="2973388"/>
          <p14:tracePt t="26815" x="7902575" y="2982913"/>
          <p14:tracePt t="26850" x="7912100" y="2982913"/>
          <p14:tracePt t="26865" x="7947025" y="2982913"/>
          <p14:tracePt t="26883" x="7966075" y="2982913"/>
          <p14:tracePt t="26884" x="8001000" y="2982913"/>
          <p14:tracePt t="26899" x="8062913" y="2982913"/>
          <p14:tracePt t="26915" x="8143875" y="2982913"/>
          <p14:tracePt t="26932" x="8215313" y="2982913"/>
          <p14:tracePt t="26948" x="8277225" y="2982913"/>
          <p14:tracePt t="26965" x="8323263" y="2965450"/>
          <p14:tracePt t="26982" x="8358188" y="2955925"/>
          <p14:tracePt t="26998" x="8394700" y="2946400"/>
          <p14:tracePt t="27015" x="8412163" y="2911475"/>
          <p14:tracePt t="27031" x="8420100" y="2901950"/>
          <p14:tracePt t="27122" x="8439150" y="2894013"/>
          <p14:tracePt t="27154" x="8439150" y="2867025"/>
          <p14:tracePt t="27178" x="8439150" y="2857500"/>
          <p14:tracePt t="27210" x="8429625" y="2840038"/>
          <p14:tracePt t="27234" x="8420100" y="2830513"/>
          <p14:tracePt t="27274" x="8412163" y="2803525"/>
          <p14:tracePt t="27330" x="8402638" y="2795588"/>
          <p14:tracePt t="27354" x="8394700" y="2795588"/>
          <p14:tracePt t="27362" x="8375650" y="2795588"/>
          <p14:tracePt t="27379" x="8358188" y="2795588"/>
          <p14:tracePt t="27386" x="8331200" y="2786063"/>
          <p14:tracePt t="27398" x="8323263" y="2786063"/>
          <p14:tracePt t="27415" x="8296275" y="2768600"/>
          <p14:tracePt t="27431" x="8269288" y="2768600"/>
          <p14:tracePt t="27448" x="8224838" y="2751138"/>
          <p14:tracePt t="27465" x="8197850" y="2732088"/>
          <p14:tracePt t="27482" x="8134350" y="2732088"/>
          <p14:tracePt t="27499" x="8027988" y="2724150"/>
          <p14:tracePt t="27515" x="7983538" y="2724150"/>
          <p14:tracePt t="27532" x="7956550" y="2724150"/>
          <p14:tracePt t="27548" x="7920038" y="2724150"/>
          <p14:tracePt t="27565" x="7902575" y="2724150"/>
          <p14:tracePt t="27582" x="7867650" y="2724150"/>
          <p14:tracePt t="27599" x="7804150" y="2724150"/>
          <p14:tracePt t="27615" x="7732713" y="2724150"/>
          <p14:tracePt t="27632" x="7653338" y="2724150"/>
          <p14:tracePt t="27648" x="7562850" y="2741613"/>
          <p14:tracePt t="27665" x="7483475" y="2751138"/>
          <p14:tracePt t="27682" x="7429500" y="2776538"/>
          <p14:tracePt t="27699" x="7367588" y="2803525"/>
          <p14:tracePt t="27715" x="7340600" y="2813050"/>
          <p14:tracePt t="27732" x="7277100" y="2840038"/>
          <p14:tracePt t="27748" x="7197725" y="2867025"/>
          <p14:tracePt t="27765" x="7153275" y="2894013"/>
          <p14:tracePt t="27781" x="7099300" y="2919413"/>
          <p14:tracePt t="27798" x="7081838" y="2928938"/>
          <p14:tracePt t="27832" x="7072313" y="2938463"/>
          <p14:tracePt t="27848" x="7062788" y="2965450"/>
          <p14:tracePt t="27865" x="7045325" y="2982913"/>
          <p14:tracePt t="27882" x="6991350" y="3062288"/>
          <p14:tracePt t="27899" x="6983413" y="3108325"/>
          <p14:tracePt t="27915" x="6973888" y="3143250"/>
          <p14:tracePt t="27932" x="6973888" y="3160713"/>
          <p14:tracePt t="27948" x="6973888" y="3205163"/>
          <p14:tracePt t="27965" x="6973888" y="3251200"/>
          <p14:tracePt t="27982" x="6973888" y="3330575"/>
          <p14:tracePt t="27998" x="6973888" y="3402013"/>
          <p14:tracePt t="28015" x="6973888" y="3509963"/>
          <p14:tracePt t="28031" x="6973888" y="3625850"/>
          <p14:tracePt t="28048" x="6973888" y="3741738"/>
          <p14:tracePt t="28065" x="6991350" y="3840163"/>
          <p14:tracePt t="28082" x="7018338" y="3929063"/>
          <p14:tracePt t="28098" x="7018338" y="3938588"/>
          <p14:tracePt t="28115" x="7018338" y="3946525"/>
          <p14:tracePt t="28148" x="7037388" y="3983038"/>
          <p14:tracePt t="28165" x="7054850" y="4000500"/>
          <p14:tracePt t="28182" x="7081838" y="4010025"/>
          <p14:tracePt t="28198" x="7116763" y="4062413"/>
          <p14:tracePt t="28215" x="7134225" y="4081463"/>
          <p14:tracePt t="28231" x="7188200" y="4125913"/>
          <p14:tracePt t="28248" x="7232650" y="4170363"/>
          <p14:tracePt t="28265" x="7296150" y="4187825"/>
          <p14:tracePt t="28282" x="7367588" y="4232275"/>
          <p14:tracePt t="28299" x="7572375" y="4295775"/>
          <p14:tracePt t="28315" x="7705725" y="4322763"/>
          <p14:tracePt t="28332" x="7786688" y="4330700"/>
          <p14:tracePt t="28348" x="7848600" y="4375150"/>
          <p14:tracePt t="28365" x="7875588" y="4375150"/>
          <p14:tracePt t="28399" x="7894638" y="4375150"/>
          <p14:tracePt t="28415" x="7929563" y="4375150"/>
          <p14:tracePt t="28432" x="7974013" y="4375150"/>
          <p14:tracePt t="28448" x="8045450" y="4375150"/>
          <p14:tracePt t="28465" x="8134350" y="4375150"/>
          <p14:tracePt t="28482" x="8242300" y="4357688"/>
          <p14:tracePt t="28499" x="8304213" y="4330700"/>
          <p14:tracePt t="28515" x="8358188" y="4303713"/>
          <p14:tracePt t="28532" x="8394700" y="4286250"/>
          <p14:tracePt t="28549" x="8474075" y="4232275"/>
          <p14:tracePt t="28565" x="8555038" y="4179888"/>
          <p14:tracePt t="28582" x="8599488" y="4143375"/>
          <p14:tracePt t="28598" x="8643938" y="4098925"/>
          <p14:tracePt t="28615" x="8670925" y="4054475"/>
          <p14:tracePt t="28632" x="8697913" y="3965575"/>
          <p14:tracePt t="28649" x="8724900" y="3867150"/>
          <p14:tracePt t="28665" x="8732838" y="3776663"/>
          <p14:tracePt t="28682" x="8751888" y="3598863"/>
          <p14:tracePt t="28699" x="8777288" y="3465513"/>
          <p14:tracePt t="28715" x="8796338" y="3375025"/>
          <p14:tracePt t="28732" x="8804275" y="3295650"/>
          <p14:tracePt t="28749" x="8804275" y="3251200"/>
          <p14:tracePt t="28765" x="8804275" y="3214688"/>
          <p14:tracePt t="28781" x="8804275" y="3197225"/>
          <p14:tracePt t="28798" x="8804275" y="3152775"/>
          <p14:tracePt t="28816" x="8804275" y="3133725"/>
          <p14:tracePt t="28831" x="8804275" y="3108325"/>
          <p14:tracePt t="28849" x="8804275" y="3081338"/>
          <p14:tracePt t="28865" x="8759825" y="3027363"/>
          <p14:tracePt t="28882" x="8680450" y="2894013"/>
          <p14:tracePt t="28899" x="8609013" y="2803525"/>
          <p14:tracePt t="28915" x="8555038" y="2741613"/>
          <p14:tracePt t="28932" x="8510588" y="2705100"/>
          <p14:tracePt t="28948" x="8466138" y="2670175"/>
          <p14:tracePt t="28965" x="8412163" y="2633663"/>
          <p14:tracePt t="28981" x="8331200" y="2598738"/>
          <p14:tracePt t="28998" x="8251825" y="2571750"/>
          <p14:tracePt t="29015" x="8143875" y="2562225"/>
          <p14:tracePt t="29031" x="7956550" y="2544763"/>
          <p14:tracePt t="29049" x="7751763" y="2490788"/>
          <p14:tracePt t="29065" x="7608888" y="2482850"/>
          <p14:tracePt t="29082" x="7402513" y="2482850"/>
          <p14:tracePt t="29099" x="7296150" y="2482850"/>
          <p14:tracePt t="29115" x="7215188" y="2482850"/>
          <p14:tracePt t="29132" x="7153275" y="2490788"/>
          <p14:tracePt t="29148" x="7072313" y="2509838"/>
          <p14:tracePt t="29165" x="7010400" y="2544763"/>
          <p14:tracePt t="29182" x="6946900" y="2571750"/>
          <p14:tracePt t="29199" x="6884988" y="2608263"/>
          <p14:tracePt t="29215" x="6831013" y="2643188"/>
          <p14:tracePt t="29232" x="6786563" y="2679700"/>
          <p14:tracePt t="29249" x="6769100" y="2697163"/>
          <p14:tracePt t="29265" x="6724650" y="2741613"/>
          <p14:tracePt t="29282" x="6697663" y="2803525"/>
          <p14:tracePt t="29298" x="6697663" y="2894013"/>
          <p14:tracePt t="29315" x="6697663" y="2973388"/>
          <p14:tracePt t="29332" x="6697663" y="3044825"/>
          <p14:tracePt t="29348" x="6697663" y="3125788"/>
          <p14:tracePt t="29365" x="6697663" y="3214688"/>
          <p14:tracePt t="29382" x="6697663" y="3295650"/>
          <p14:tracePt t="29398" x="6742113" y="3394075"/>
          <p14:tracePt t="29415" x="6848475" y="3562350"/>
          <p14:tracePt t="29432" x="6946900" y="3705225"/>
          <p14:tracePt t="29448" x="7018338" y="3822700"/>
          <p14:tracePt t="29465" x="7089775" y="3902075"/>
          <p14:tracePt t="29482" x="7143750" y="3973513"/>
          <p14:tracePt t="29499" x="7224713" y="4108450"/>
          <p14:tracePt t="29515" x="7304088" y="4187825"/>
          <p14:tracePt t="29532" x="7456488" y="4286250"/>
          <p14:tracePt t="29548" x="7589838" y="4367213"/>
          <p14:tracePt t="29565" x="7813675" y="4438650"/>
          <p14:tracePt t="29582" x="8018463" y="4500563"/>
          <p14:tracePt t="29598" x="8134350" y="4527550"/>
          <p14:tracePt t="29615" x="8197850" y="4527550"/>
          <p14:tracePt t="29631" x="8215313" y="4527550"/>
          <p14:tracePt t="29648" x="8251825" y="4527550"/>
          <p14:tracePt t="29665" x="8277225" y="4518025"/>
          <p14:tracePt t="29682" x="8304213" y="4473575"/>
          <p14:tracePt t="29699" x="8367713" y="4419600"/>
          <p14:tracePt t="29715" x="8394700" y="4384675"/>
          <p14:tracePt t="29732" x="8412163" y="4340225"/>
          <p14:tracePt t="29748" x="8429625" y="4322763"/>
          <p14:tracePt t="29765" x="8474075" y="4276725"/>
          <p14:tracePt t="29782" x="8491538" y="4241800"/>
          <p14:tracePt t="29798" x="8510588" y="4170363"/>
          <p14:tracePt t="29815" x="8555038" y="4081463"/>
          <p14:tracePt t="29832" x="8582025" y="4017963"/>
          <p14:tracePt t="29848" x="8609013" y="3938588"/>
          <p14:tracePt t="29865" x="8616950" y="3894138"/>
          <p14:tracePt t="29883" x="8616950" y="3776663"/>
          <p14:tracePt t="29899" x="8626475" y="3705225"/>
          <p14:tracePt t="29915" x="8626475" y="3625850"/>
          <p14:tracePt t="29932" x="8626475" y="3536950"/>
          <p14:tracePt t="29948" x="8626475" y="3473450"/>
          <p14:tracePt t="29965" x="8626475" y="3394075"/>
          <p14:tracePt t="29982" x="8626475" y="3340100"/>
          <p14:tracePt t="29998" x="8626475" y="3276600"/>
          <p14:tracePt t="30015" x="8609013" y="3214688"/>
          <p14:tracePt t="30032" x="8572500" y="3133725"/>
          <p14:tracePt t="30048" x="8491538" y="2990850"/>
          <p14:tracePt t="30065" x="8439150" y="2894013"/>
          <p14:tracePt t="30082" x="8286750" y="2724150"/>
          <p14:tracePt t="30098" x="8143875" y="2608263"/>
          <p14:tracePt t="30115" x="8037513" y="2536825"/>
          <p14:tracePt t="30132" x="8001000" y="2517775"/>
          <p14:tracePt t="30148" x="7929563" y="2500313"/>
          <p14:tracePt t="30182" x="7902575" y="2500313"/>
          <p14:tracePt t="30198" x="7858125" y="2500313"/>
          <p14:tracePt t="30215" x="7823200" y="2500313"/>
          <p14:tracePt t="30231" x="7759700" y="2500313"/>
          <p14:tracePt t="30248" x="7715250" y="2500313"/>
          <p14:tracePt t="30265" x="7653338" y="2500313"/>
          <p14:tracePt t="30282" x="7589838" y="2500313"/>
          <p14:tracePt t="30298" x="7545388" y="2500313"/>
          <p14:tracePt t="30315" x="7483475" y="2509838"/>
          <p14:tracePt t="30332" x="7419975" y="2544763"/>
          <p14:tracePt t="30348" x="7323138" y="2598738"/>
          <p14:tracePt t="30365" x="7242175" y="2670175"/>
          <p14:tracePt t="30382" x="7126288" y="2714625"/>
          <p14:tracePt t="30398" x="7062788" y="2751138"/>
          <p14:tracePt t="30415" x="6983413" y="2822575"/>
          <p14:tracePt t="30431" x="6965950" y="2840038"/>
          <p14:tracePt t="30448" x="6938963" y="2857500"/>
          <p14:tracePt t="30481" x="6929438" y="2884488"/>
          <p14:tracePt t="30499" x="6929438" y="2901950"/>
          <p14:tracePt t="30515" x="6929438" y="2938463"/>
          <p14:tracePt t="30531" x="6919913" y="2982913"/>
          <p14:tracePt t="30548" x="6919913" y="3027363"/>
          <p14:tracePt t="30565" x="6919913" y="3089275"/>
          <p14:tracePt t="30581" x="6919913" y="3152775"/>
          <p14:tracePt t="30599" x="6919913" y="3214688"/>
          <p14:tracePt t="30615" x="6919913" y="3259138"/>
          <p14:tracePt t="30631" x="6938963" y="3348038"/>
          <p14:tracePt t="30648" x="6965950" y="3411538"/>
          <p14:tracePt t="30665" x="6973888" y="3473450"/>
          <p14:tracePt t="30682" x="7027863" y="3562350"/>
          <p14:tracePt t="30698" x="7037388" y="3598863"/>
          <p14:tracePt t="30715" x="7089775" y="3670300"/>
          <p14:tracePt t="30732" x="7143750" y="3751263"/>
          <p14:tracePt t="30748" x="7205663" y="3822700"/>
          <p14:tracePt t="30765" x="7242175" y="3867150"/>
          <p14:tracePt t="30781" x="7304088" y="3919538"/>
          <p14:tracePt t="30798" x="7385050" y="3983038"/>
          <p14:tracePt t="30815" x="7456488" y="4010025"/>
          <p14:tracePt t="30832" x="7527925" y="4044950"/>
          <p14:tracePt t="30848" x="7599363" y="4071938"/>
          <p14:tracePt t="30865" x="7670800" y="4108450"/>
          <p14:tracePt t="30882" x="7786688" y="4152900"/>
          <p14:tracePt t="30899" x="7848600" y="4187825"/>
          <p14:tracePt t="30915" x="7991475" y="4251325"/>
          <p14:tracePt t="30932" x="8116888" y="4286250"/>
          <p14:tracePt t="30948" x="8259763" y="4330700"/>
          <p14:tracePt t="30965" x="8348663" y="4330700"/>
          <p14:tracePt t="30981" x="8412163" y="4330700"/>
          <p14:tracePt t="30998" x="8429625" y="4330700"/>
          <p14:tracePt t="31015" x="8456613" y="4313238"/>
          <p14:tracePt t="31031" x="8483600" y="4276725"/>
          <p14:tracePt t="31048" x="8501063" y="4241800"/>
          <p14:tracePt t="31065" x="8537575" y="4179888"/>
          <p14:tracePt t="31082" x="8582025" y="3990975"/>
          <p14:tracePt t="31098" x="8634413" y="3894138"/>
          <p14:tracePt t="31115" x="8661400" y="3776663"/>
          <p14:tracePt t="31132" x="8680450" y="3697288"/>
          <p14:tracePt t="31148" x="8688388" y="3608388"/>
          <p14:tracePt t="31165" x="8688388" y="3500438"/>
          <p14:tracePt t="31181" x="8688388" y="3429000"/>
          <p14:tracePt t="31198" x="8670925" y="3348038"/>
          <p14:tracePt t="31215" x="8643938" y="3251200"/>
          <p14:tracePt t="31231" x="8582025" y="3187700"/>
          <p14:tracePt t="31248" x="8474075" y="3081338"/>
          <p14:tracePt t="31265" x="8331200" y="2990850"/>
          <p14:tracePt t="31282" x="8126413" y="2840038"/>
          <p14:tracePt t="31299" x="7983538" y="2776538"/>
          <p14:tracePt t="31315" x="7875588" y="2768600"/>
          <p14:tracePt t="31332" x="7804150" y="2751138"/>
          <p14:tracePt t="31348" x="7742238" y="2751138"/>
          <p14:tracePt t="31365" x="7680325" y="2751138"/>
          <p14:tracePt t="31381" x="7581900" y="2795588"/>
          <p14:tracePt t="31398" x="7545388" y="2822575"/>
          <p14:tracePt t="31415" x="7510463" y="2857500"/>
          <p14:tracePt t="31432" x="7491413" y="2874963"/>
          <p14:tracePt t="31850" x="7518400" y="2857500"/>
          <p14:tracePt t="31858" x="7554913" y="2813050"/>
          <p14:tracePt t="31866" x="7643813" y="2724150"/>
          <p14:tracePt t="31882" x="7813675" y="2589213"/>
          <p14:tracePt t="31899" x="7983538" y="2490788"/>
          <p14:tracePt t="31915" x="8116888" y="2438400"/>
          <p14:tracePt t="31932" x="8224838" y="2411413"/>
          <p14:tracePt t="31948" x="8313738" y="2411413"/>
          <p14:tracePt t="31965" x="8385175" y="2357438"/>
          <p14:tracePt t="31981" x="8429625" y="2303463"/>
          <p14:tracePt t="31998" x="8483600" y="2241550"/>
          <p14:tracePt t="32015" x="8528050" y="2143125"/>
          <p14:tracePt t="32031" x="8582025" y="2027238"/>
          <p14:tracePt t="32048" x="8634413" y="1965325"/>
          <p14:tracePt t="32065" x="8670925" y="1928813"/>
          <p14:tracePt t="32082" x="8715375" y="1857375"/>
          <p14:tracePt t="32098" x="8732838" y="1830388"/>
          <p14:tracePt t="32115" x="8777288" y="1758950"/>
          <p14:tracePt t="32131" x="8777288" y="1731963"/>
          <p14:tracePt t="32148" x="8777288" y="1687513"/>
          <p14:tracePt t="32165" x="8777288" y="1670050"/>
          <p14:tracePt t="32181" x="8777288" y="1652588"/>
          <p14:tracePt t="32198" x="8777288" y="1633538"/>
          <p14:tracePt t="32231" x="8769350" y="1616075"/>
          <p14:tracePt t="32265" x="8742363" y="1598613"/>
          <p14:tracePt t="32282" x="8670925" y="1554163"/>
          <p14:tracePt t="32298" x="8626475" y="1536700"/>
          <p14:tracePt t="32315" x="8545513" y="1500188"/>
          <p14:tracePt t="32332" x="8483600" y="1473200"/>
          <p14:tracePt t="32348" x="8429625" y="1465263"/>
          <p14:tracePt t="32365" x="8385175" y="1438275"/>
          <p14:tracePt t="32381" x="8358188" y="1438275"/>
          <p14:tracePt t="32398" x="8331200" y="1428750"/>
          <p14:tracePt t="32415" x="8323263" y="1428750"/>
          <p14:tracePt t="32432" x="8313738" y="1428750"/>
          <p14:tracePt t="32448" x="8296275" y="1428750"/>
          <p14:tracePt t="32465" x="8259763" y="1428750"/>
          <p14:tracePt t="32482" x="8224838" y="1428750"/>
          <p14:tracePt t="32498" x="8197850" y="1428750"/>
          <p14:tracePt t="32515" x="8170863" y="1428750"/>
          <p14:tracePt t="32532" x="8153400" y="1428750"/>
          <p14:tracePt t="32548" x="8108950" y="1428750"/>
          <p14:tracePt t="32564" x="8062913" y="1438275"/>
          <p14:tracePt t="32581" x="8027988" y="1455738"/>
          <p14:tracePt t="32598" x="7983538" y="1509713"/>
          <p14:tracePt t="32615" x="7947025" y="1527175"/>
          <p14:tracePt t="32631" x="7912100" y="1554163"/>
          <p14:tracePt t="32648" x="7894638" y="1571625"/>
          <p14:tracePt t="32665" x="7875588" y="1589088"/>
          <p14:tracePt t="32681" x="7848600" y="1608138"/>
          <p14:tracePt t="32715" x="7840663" y="1643063"/>
          <p14:tracePt t="32731" x="7840663" y="1652588"/>
          <p14:tracePt t="32748" x="7840663" y="1679575"/>
          <p14:tracePt t="32765" x="7840663" y="1697038"/>
          <p14:tracePt t="32781" x="7840663" y="1714500"/>
          <p14:tracePt t="32798" x="7840663" y="1724025"/>
          <p14:tracePt t="32815" x="7840663" y="1758950"/>
          <p14:tracePt t="32832" x="7840663" y="1768475"/>
          <p14:tracePt t="32849" x="7840663" y="1776413"/>
          <p14:tracePt t="32865" x="7840663" y="1812925"/>
          <p14:tracePt t="32882" x="7840663" y="1822450"/>
          <p14:tracePt t="32883" x="7840663" y="1830388"/>
          <p14:tracePt t="32898" x="7840663" y="1866900"/>
          <p14:tracePt t="32915" x="7840663" y="1874838"/>
          <p14:tracePt t="32931" x="7867650" y="1893888"/>
          <p14:tracePt t="32948" x="7875588" y="1901825"/>
          <p14:tracePt t="32965" x="7885113" y="1928813"/>
          <p14:tracePt t="32981" x="7902575" y="1946275"/>
          <p14:tracePt t="32998" x="7939088" y="1965325"/>
          <p14:tracePt t="33015" x="7947025" y="1973263"/>
          <p14:tracePt t="33031" x="7983538" y="1990725"/>
          <p14:tracePt t="33048" x="7991475" y="2000250"/>
          <p14:tracePt t="33065" x="8027988" y="2009775"/>
          <p14:tracePt t="33082" x="8045450" y="2036763"/>
          <p14:tracePt t="33099" x="8081963" y="2036763"/>
          <p14:tracePt t="33115" x="8089900" y="2044700"/>
          <p14:tracePt t="33131" x="8108950" y="2044700"/>
          <p14:tracePt t="33148" x="8134350" y="2054225"/>
          <p14:tracePt t="33165" x="8153400" y="2081213"/>
          <p14:tracePt t="33181" x="8180388" y="2081213"/>
          <p14:tracePt t="33198" x="8197850" y="2081213"/>
          <p14:tracePt t="33215" x="8205788" y="2089150"/>
          <p14:tracePt t="33248" x="8232775" y="2089150"/>
          <p14:tracePt t="33265" x="8242300" y="2089150"/>
          <p14:tracePt t="33282" x="8251825" y="2089150"/>
          <p14:tracePt t="33298" x="8286750" y="2098675"/>
          <p14:tracePt t="33315" x="8296275" y="2098675"/>
          <p14:tracePt t="33331" x="8304213" y="2098675"/>
          <p14:tracePt t="33348" x="8340725" y="2098675"/>
          <p14:tracePt t="33365" x="8348663" y="2098675"/>
          <p14:tracePt t="33381" x="8358188" y="2098675"/>
          <p14:tracePt t="33402" x="8367713" y="2098675"/>
          <p14:tracePt t="33418" x="8394700" y="2098675"/>
          <p14:tracePt t="33482" x="8402638" y="2098675"/>
          <p14:tracePt t="33490" x="8420100" y="2098675"/>
          <p14:tracePt t="33499" x="8439150" y="2089150"/>
          <p14:tracePt t="33515" x="8456613" y="2062163"/>
          <p14:tracePt t="33548" x="8466138" y="2054225"/>
          <p14:tracePt t="33570" x="8491538" y="2036763"/>
          <p14:tracePt t="33581" x="8501063" y="2027238"/>
          <p14:tracePt t="33598" x="8510588" y="2009775"/>
          <p14:tracePt t="33626" x="8518525" y="1990725"/>
          <p14:tracePt t="33634" x="8518525" y="1965325"/>
          <p14:tracePt t="33648" x="8528050" y="1955800"/>
          <p14:tracePt t="33665" x="8528050" y="1938338"/>
          <p14:tracePt t="33682" x="8528050" y="1901825"/>
          <p14:tracePt t="33699" x="8528050" y="1857375"/>
          <p14:tracePt t="33715" x="8528050" y="1847850"/>
          <p14:tracePt t="33731" x="8528050" y="1822450"/>
          <p14:tracePt t="33765" x="8528050" y="1795463"/>
          <p14:tracePt t="33782" x="8528050" y="1768475"/>
          <p14:tracePt t="33798" x="8510588" y="1751013"/>
          <p14:tracePt t="33815" x="8474075" y="1714500"/>
          <p14:tracePt t="33831" x="8439150" y="1679575"/>
          <p14:tracePt t="33848" x="8394700" y="1643063"/>
          <p14:tracePt t="33865" x="8340725" y="1616075"/>
          <p14:tracePt t="33882" x="8323263" y="1598613"/>
          <p14:tracePt t="33922" x="8304213" y="1598613"/>
          <p14:tracePt t="33931" x="8286750" y="1589088"/>
          <p14:tracePt t="33938" x="8277225" y="1589088"/>
          <p14:tracePt t="33948" x="8269288" y="1589088"/>
          <p14:tracePt t="33965" x="8224838" y="1589088"/>
          <p14:tracePt t="33981" x="8153400" y="1589088"/>
          <p14:tracePt t="33998" x="8089900" y="1589088"/>
          <p14:tracePt t="34015" x="8027988" y="1589088"/>
          <p14:tracePt t="34031" x="8001000" y="1589088"/>
          <p14:tracePt t="34048" x="7983538" y="1589088"/>
          <p14:tracePt t="34090" x="7974013" y="1598613"/>
          <p14:tracePt t="34115" x="7974013" y="1616075"/>
          <p14:tracePt t="34122" x="7966075" y="1633538"/>
          <p14:tracePt t="34138" x="7956550" y="1660525"/>
          <p14:tracePt t="34148" x="7947025" y="1670050"/>
          <p14:tracePt t="34170" x="7929563" y="1704975"/>
          <p14:tracePt t="34194" x="7929563" y="1714500"/>
          <p14:tracePt t="34210" x="7929563" y="1724025"/>
          <p14:tracePt t="34218" x="7929563" y="1751013"/>
          <p14:tracePt t="34234" x="7929563" y="1758950"/>
          <p14:tracePt t="34250" x="7929563" y="1768475"/>
          <p14:tracePt t="34265" x="7929563" y="1776413"/>
          <p14:tracePt t="34282" x="7929563" y="1812925"/>
          <p14:tracePt t="34299" x="7920038" y="1822450"/>
          <p14:tracePt t="34315" x="7920038" y="1847850"/>
          <p14:tracePt t="34331" x="7920038" y="1857375"/>
          <p14:tracePt t="34364" x="7920038" y="1874838"/>
          <p14:tracePt t="34426" x="7920038" y="1884363"/>
          <p14:tracePt t="34450" x="7920038" y="1901825"/>
          <p14:tracePt t="34474" x="7920038" y="1911350"/>
          <p14:tracePt t="34506" x="7920038" y="1919288"/>
          <p14:tracePt t="34530" x="7929563" y="1938338"/>
          <p14:tracePt t="35074" x="7956550" y="1965325"/>
          <p14:tracePt t="35082" x="7966075" y="1990725"/>
          <p14:tracePt t="35090" x="7966075" y="2062163"/>
          <p14:tracePt t="35099" x="8001000" y="2125663"/>
          <p14:tracePt t="35115" x="8054975" y="2374900"/>
          <p14:tracePt t="35131" x="8099425" y="2598738"/>
          <p14:tracePt t="35148" x="8116888" y="2768600"/>
          <p14:tracePt t="35164" x="8134350" y="2884488"/>
          <p14:tracePt t="35181" x="8134350" y="2928938"/>
          <p14:tracePt t="35198" x="8134350" y="2965450"/>
          <p14:tracePt t="35215" x="8134350" y="2990850"/>
          <p14:tracePt t="35248" x="8134350" y="3000375"/>
          <p14:tracePt t="35314" x="8134350" y="3017838"/>
          <p14:tracePt t="35322" x="8134350" y="3044825"/>
          <p14:tracePt t="35331" x="8134350" y="3054350"/>
          <p14:tracePt t="35348" x="8134350" y="3081338"/>
          <p14:tracePt t="35364" x="8134350" y="3108325"/>
          <p14:tracePt t="35402" x="8134350" y="3125788"/>
          <p14:tracePt t="35415" x="8143875" y="3133725"/>
          <p14:tracePt t="35650" x="8126413" y="3133725"/>
          <p14:tracePt t="35658" x="8116888" y="3133725"/>
          <p14:tracePt t="35690" x="8108950" y="3125788"/>
          <p14:tracePt t="35706" x="8099425" y="3125788"/>
          <p14:tracePt t="35730" x="8089900" y="3125788"/>
          <p14:tracePt t="35754" x="8062913" y="3125788"/>
          <p14:tracePt t="35762" x="8054975" y="3125788"/>
          <p14:tracePt t="35770" x="8045450" y="3125788"/>
          <p14:tracePt t="35781" x="8037513" y="3125788"/>
          <p14:tracePt t="35798" x="7991475" y="3125788"/>
          <p14:tracePt t="35815" x="7920038" y="3125788"/>
          <p14:tracePt t="35831" x="7858125" y="3125788"/>
          <p14:tracePt t="35848" x="7840663" y="3125788"/>
          <p14:tracePt t="35865" x="7831138" y="3125788"/>
          <p14:tracePt t="35962" x="7823200" y="3116263"/>
          <p14:tracePt t="36010" x="7823200" y="3108325"/>
          <p14:tracePt t="36018" x="7804150" y="3089275"/>
          <p14:tracePt t="36266" x="7804150" y="3098800"/>
          <p14:tracePt t="36274" x="7804150" y="3108325"/>
          <p14:tracePt t="36282" x="7804150" y="3125788"/>
          <p14:tracePt t="36298" x="7804150" y="3133725"/>
          <p14:tracePt t="36315" x="7804150" y="3187700"/>
          <p14:tracePt t="36332" x="7804150" y="3241675"/>
          <p14:tracePt t="36348" x="7804150" y="3251200"/>
          <p14:tracePt t="36365" x="7804150" y="3295650"/>
          <p14:tracePt t="36381" x="7804150" y="3313113"/>
          <p14:tracePt t="36398" x="7804150" y="3340100"/>
          <p14:tracePt t="36415" x="7804150" y="3357563"/>
          <p14:tracePt t="36431" x="7804150" y="3367088"/>
          <p14:tracePt t="36448" x="7804150" y="3375025"/>
          <p14:tracePt t="36818" x="7813675" y="3384550"/>
          <p14:tracePt t="36826" x="7823200" y="3384550"/>
          <p14:tracePt t="36866" x="7831138" y="3384550"/>
          <p14:tracePt t="36930" x="7840663" y="3384550"/>
          <p14:tracePt t="36938" x="7858125" y="3384550"/>
          <p14:tracePt t="36948" x="7885113" y="3384550"/>
          <p14:tracePt t="36964" x="7947025" y="3384550"/>
          <p14:tracePt t="36981" x="8018463" y="3384550"/>
          <p14:tracePt t="36998" x="8081963" y="3384550"/>
          <p14:tracePt t="37015" x="8126413" y="3384550"/>
          <p14:tracePt t="37031" x="8143875" y="3384550"/>
          <p14:tracePt t="37402" x="8161338" y="3384550"/>
          <p14:tracePt t="37418" x="8170863" y="3384550"/>
          <p14:tracePt t="37458" x="8180388" y="3384550"/>
          <p14:tracePt t="37474" x="8205788" y="3375025"/>
          <p14:tracePt t="37482" x="8232775" y="3348038"/>
          <p14:tracePt t="37499" x="8242300" y="3340100"/>
          <p14:tracePt t="37506" x="8242300" y="3303588"/>
          <p14:tracePt t="37516" x="8251825" y="3276600"/>
          <p14:tracePt t="37531" x="8251825" y="3232150"/>
          <p14:tracePt t="37548" x="8251825" y="3187700"/>
          <p14:tracePt t="37564" x="8251825" y="3125788"/>
          <p14:tracePt t="37581" x="8251825" y="3062288"/>
          <p14:tracePt t="37598" x="8251825" y="3044825"/>
          <p14:tracePt t="37614" x="8269288" y="2982913"/>
          <p14:tracePt t="37632" x="8269288" y="2938463"/>
          <p14:tracePt t="37648" x="8269288" y="2884488"/>
          <p14:tracePt t="37664" x="8269288" y="2822575"/>
          <p14:tracePt t="37682" x="8269288" y="2741613"/>
          <p14:tracePt t="37698" x="8269288" y="2697163"/>
          <p14:tracePt t="37715" x="8269288" y="2643188"/>
          <p14:tracePt t="37731" x="8269288" y="2608263"/>
          <p14:tracePt t="37748" x="8269288" y="2589213"/>
          <p14:tracePt t="37765" x="8269288" y="2581275"/>
          <p14:tracePt t="37781" x="8269288" y="2562225"/>
          <p14:tracePt t="37814" x="8269288" y="2527300"/>
          <p14:tracePt t="37831" x="8269288" y="2490788"/>
          <p14:tracePt t="37848" x="8269288" y="2438400"/>
          <p14:tracePt t="37864" x="8259763" y="2374900"/>
          <p14:tracePt t="37882" x="8259763" y="2312988"/>
          <p14:tracePt t="37898" x="8259763" y="2268538"/>
          <p14:tracePt t="37914" x="8259763" y="2259013"/>
          <p14:tracePt t="38282" x="8251825" y="2276475"/>
          <p14:tracePt t="38290" x="8232775" y="2303463"/>
          <p14:tracePt t="38299" x="8232775" y="2330450"/>
          <p14:tracePt t="38315" x="8224838" y="2374900"/>
          <p14:tracePt t="38331" x="8224838" y="2411413"/>
          <p14:tracePt t="39314" x="8197850" y="2428875"/>
          <p14:tracePt t="39331" x="8188325" y="2446338"/>
          <p14:tracePt t="39338" x="8180388" y="2455863"/>
          <p14:tracePt t="39348" x="8161338" y="2473325"/>
          <p14:tracePt t="39364" x="8143875" y="2482850"/>
          <p14:tracePt t="39381" x="8134350" y="2482850"/>
          <p14:tracePt t="39594" x="8134350" y="2500313"/>
          <p14:tracePt t="39642" x="8161338" y="2500313"/>
          <p14:tracePt t="39666" x="8170863" y="2500313"/>
          <p14:tracePt t="39930" x="8180388" y="2500313"/>
          <p14:tracePt t="39938" x="8188325" y="2490788"/>
          <p14:tracePt t="40002" x="8205788" y="2473325"/>
          <p14:tracePt t="40026" x="8205788" y="2465388"/>
          <p14:tracePt t="40034" x="8205788" y="2455863"/>
          <p14:tracePt t="40042" x="8205788" y="2446338"/>
          <p14:tracePt t="40050" x="8205788" y="2419350"/>
          <p14:tracePt t="40065" x="8205788" y="2411413"/>
          <p14:tracePt t="40081" x="8215313" y="2374900"/>
          <p14:tracePt t="40098" x="8224838" y="2366963"/>
          <p14:tracePt t="40362" x="8224838" y="2357438"/>
          <p14:tracePt t="44138" x="8232775" y="2357438"/>
          <p14:tracePt t="44147" x="8242300" y="2357438"/>
          <p14:tracePt t="44154" x="8269288" y="2357438"/>
          <p14:tracePt t="44164" x="8277225" y="2357438"/>
          <p14:tracePt t="44181" x="8331200" y="2357438"/>
          <p14:tracePt t="44198" x="8375650" y="2357438"/>
          <p14:tracePt t="44214" x="8439150" y="2357438"/>
          <p14:tracePt t="44231" x="8562975" y="2357438"/>
          <p14:tracePt t="44248" x="8680450" y="2374900"/>
          <p14:tracePt t="44264" x="8742363" y="2393950"/>
          <p14:tracePt t="44281" x="8786813" y="2411413"/>
          <p14:tracePt t="44402" x="8796338" y="2411413"/>
          <p14:tracePt t="44434" x="8804275" y="2411413"/>
          <p14:tracePt t="44466" x="8831263" y="2411413"/>
          <p14:tracePt t="44498" x="8840788" y="2411413"/>
          <p14:tracePt t="44506" x="8848725" y="2411413"/>
          <p14:tracePt t="44531" x="8858250" y="2411413"/>
          <p14:tracePt t="44538" x="8885238" y="2438400"/>
          <p14:tracePt t="44562" x="8894763" y="2438400"/>
          <p14:tracePt t="44570" x="8902700" y="2446338"/>
          <p14:tracePt t="44594" x="8912225" y="2455863"/>
          <p14:tracePt t="44618" x="8920163" y="2465388"/>
          <p14:tracePt t="44634" x="8920163" y="2473325"/>
          <p14:tracePt t="44642" x="8929688" y="2490788"/>
          <p14:tracePt t="44650" x="8939213" y="2500313"/>
          <p14:tracePt t="44682" x="8956675" y="2536825"/>
          <p14:tracePt t="44690" x="8956675" y="2544763"/>
          <p14:tracePt t="44699" x="8956675" y="2554288"/>
          <p14:tracePt t="44715" x="8956675" y="2598738"/>
          <p14:tracePt t="44731" x="8956675" y="2643188"/>
          <p14:tracePt t="44748" x="8956675" y="2679700"/>
          <p14:tracePt t="44764" x="8956675" y="2724150"/>
          <p14:tracePt t="44781" x="8956675" y="2751138"/>
          <p14:tracePt t="44797" x="8956675" y="2776538"/>
          <p14:tracePt t="44814" x="8956675" y="2822575"/>
          <p14:tracePt t="44831" x="8956675" y="2867025"/>
          <p14:tracePt t="44847" x="8956675" y="2928938"/>
          <p14:tracePt t="44864" x="8956675" y="2955925"/>
          <p14:tracePt t="44881" x="8947150" y="3017838"/>
          <p14:tracePt t="44897" x="8947150" y="3054350"/>
          <p14:tracePt t="44914" x="8947150" y="3062288"/>
          <p14:tracePt t="45138" x="8947150" y="3071813"/>
          <p14:tracePt t="45147" x="8947150" y="3081338"/>
          <p14:tracePt t="45154" x="8974138" y="3108325"/>
          <p14:tracePt t="45164" x="9001125" y="3108325"/>
          <p14:tracePt t="45181" x="9045575" y="3116263"/>
          <p14:tracePt t="45197" x="9072563" y="3125788"/>
          <p14:tracePt t="45214" x="9109075" y="3143250"/>
          <p14:tracePt t="45231" x="9117013" y="3143250"/>
          <p14:tracePt t="45247" x="9126538" y="3143250"/>
          <p14:tracePt t="45264" x="9161463" y="3152775"/>
          <p14:tracePt t="45299" x="9170988" y="3160713"/>
          <p14:tracePt t="45322" x="9180513" y="3160713"/>
          <p14:tracePt t="45332" x="9205913" y="3160713"/>
          <p14:tracePt t="45348" x="9224963" y="3160713"/>
          <p14:tracePt t="45364" x="9259888" y="3170238"/>
          <p14:tracePt t="45381" x="9269413" y="3170238"/>
          <p14:tracePt t="45434" x="9277350" y="3170238"/>
          <p14:tracePt t="45618" x="9286875" y="3179763"/>
          <p14:tracePt t="45634" x="9286875" y="3214688"/>
          <p14:tracePt t="45642" x="9286875" y="3224213"/>
          <p14:tracePt t="45650" x="9286875" y="3232150"/>
          <p14:tracePt t="45664" x="9286875" y="3268663"/>
          <p14:tracePt t="45681" x="9286875" y="3276600"/>
          <p14:tracePt t="45697" x="9286875" y="3313113"/>
          <p14:tracePt t="45714" x="9286875" y="3322638"/>
          <p14:tracePt t="46498" x="9286875" y="3286125"/>
          <p14:tracePt t="46514" x="9286875" y="3259138"/>
          <p14:tracePt t="46522" x="9286875" y="3224213"/>
          <p14:tracePt t="46532" x="9286875" y="3205163"/>
          <p14:tracePt t="46547" x="9269413" y="3143250"/>
          <p14:tracePt t="46564" x="9251950" y="3089275"/>
          <p14:tracePt t="46581" x="9232900" y="3017838"/>
          <p14:tracePt t="46597" x="9188450" y="2946400"/>
          <p14:tracePt t="46614" x="9170988" y="2901950"/>
          <p14:tracePt t="46631" x="9117013" y="2857500"/>
          <p14:tracePt t="46647" x="9063038" y="2776538"/>
          <p14:tracePt t="46664" x="9010650" y="2705100"/>
          <p14:tracePt t="46681" x="8974138" y="2643188"/>
          <p14:tracePt t="46698" x="8875713" y="2536825"/>
          <p14:tracePt t="46715" x="8813800" y="2473325"/>
          <p14:tracePt t="46731" x="8777288" y="2438400"/>
          <p14:tracePt t="46748" x="8742363" y="2411413"/>
          <p14:tracePt t="46781" x="8742363" y="2401888"/>
          <p14:tracePt t="46797" x="8742363" y="2393950"/>
          <p14:tracePt t="46814" x="8742363" y="2384425"/>
          <p14:tracePt t="46831" x="8742363" y="2374900"/>
          <p14:tracePt t="46847" x="8742363" y="2330450"/>
          <p14:tracePt t="46864" x="8742363" y="2322513"/>
          <p14:tracePt t="46881" x="8751888" y="2286000"/>
          <p14:tracePt t="46898" x="8777288" y="2224088"/>
          <p14:tracePt t="46915" x="8813800" y="2205038"/>
          <p14:tracePt t="46931" x="8823325" y="2197100"/>
          <p14:tracePt t="46964" x="8848725" y="2197100"/>
          <p14:tracePt t="47010" x="8867775" y="2197100"/>
          <p14:tracePt t="47018" x="8894763" y="2224088"/>
          <p14:tracePt t="47031" x="8902700" y="2232025"/>
          <p14:tracePt t="47047" x="8929688" y="2251075"/>
          <p14:tracePt t="47064" x="8939213" y="2276475"/>
          <p14:tracePt t="47081" x="8947150" y="2312988"/>
          <p14:tracePt t="47098" x="8947150" y="2330450"/>
          <p14:tracePt t="47114" x="8947150" y="2411413"/>
          <p14:tracePt t="47131" x="8974138" y="2473325"/>
          <p14:tracePt t="47148" x="8983663" y="2536825"/>
          <p14:tracePt t="47164" x="9001125" y="2643188"/>
          <p14:tracePt t="47181" x="9010650" y="2724150"/>
          <p14:tracePt t="47197" x="9045575" y="2840038"/>
          <p14:tracePt t="47214" x="9045575" y="2901950"/>
          <p14:tracePt t="47230" x="9045575" y="2955925"/>
          <p14:tracePt t="47247" x="9045575" y="2990850"/>
          <p14:tracePt t="47264" x="9045575" y="3027363"/>
          <p14:tracePt t="47281" x="9045575" y="3044825"/>
          <p14:tracePt t="47298" x="9045575" y="3071813"/>
          <p14:tracePt t="47331" x="9045575" y="3089275"/>
          <p14:tracePt t="47347" x="9055100" y="3108325"/>
          <p14:tracePt t="47378" x="9055100" y="3116263"/>
          <p14:tracePt t="47394" x="9063038" y="3143250"/>
          <p14:tracePt t="47402" x="9072563" y="3152775"/>
          <p14:tracePt t="47418" x="9099550" y="3170238"/>
          <p14:tracePt t="47431" x="9109075" y="3187700"/>
          <p14:tracePt t="47447" x="9153525" y="3214688"/>
          <p14:tracePt t="47464" x="9180513" y="3241675"/>
          <p14:tracePt t="47481" x="9215438" y="3251200"/>
          <p14:tracePt t="47498" x="9296400" y="3303588"/>
          <p14:tracePt t="47547" x="9304338" y="3303588"/>
          <p14:tracePt t="47554" x="9313863" y="3295650"/>
          <p14:tracePt t="47570" x="9323388" y="3276600"/>
          <p14:tracePt t="47581" x="9323388" y="3268663"/>
          <p14:tracePt t="47597" x="9340850" y="3259138"/>
          <p14:tracePt t="47614" x="9340850" y="3241675"/>
          <p14:tracePt t="47631" x="9348788" y="3205163"/>
          <p14:tracePt t="47647" x="9348788" y="3197225"/>
          <p14:tracePt t="47664" x="9358313" y="3170238"/>
          <p14:tracePt t="47681" x="9358313" y="3152775"/>
          <p14:tracePt t="47698" x="9358313" y="3116263"/>
          <p14:tracePt t="47715" x="9358313" y="3081338"/>
          <p14:tracePt t="47731" x="9358313" y="3036888"/>
          <p14:tracePt t="47747" x="9358313" y="3000375"/>
          <p14:tracePt t="47764" x="9358313" y="2982913"/>
          <p14:tracePt t="47781" x="9358313" y="2938463"/>
          <p14:tracePt t="47797" x="9358313" y="2928938"/>
          <p14:tracePt t="47814" x="9331325" y="2901950"/>
          <p14:tracePt t="47847" x="9323388" y="2901950"/>
          <p14:tracePt t="47864" x="9296400" y="2884488"/>
          <p14:tracePt t="47881" x="9269413" y="2884488"/>
          <p14:tracePt t="47897" x="9259888" y="2874963"/>
          <p14:tracePt t="47915" x="9232900" y="2874963"/>
          <p14:tracePt t="47931" x="9188450" y="2874963"/>
          <p14:tracePt t="47948" x="9153525" y="2874963"/>
          <p14:tracePt t="47964" x="9090025" y="2874963"/>
          <p14:tracePt t="47981" x="9045575" y="2874963"/>
          <p14:tracePt t="47997" x="8983663" y="2874963"/>
          <p14:tracePt t="48014" x="8974138" y="2874963"/>
          <p14:tracePt t="48031" x="8947150" y="2874963"/>
          <p14:tracePt t="48047" x="8920163" y="2884488"/>
          <p14:tracePt t="48064" x="8875713" y="2911475"/>
          <p14:tracePt t="48081" x="8867775" y="2928938"/>
          <p14:tracePt t="48097" x="8831263" y="2955925"/>
          <p14:tracePt t="48115" x="8804275" y="3009900"/>
          <p14:tracePt t="48132" x="8786813" y="3054350"/>
          <p14:tracePt t="48148" x="8769350" y="3089275"/>
          <p14:tracePt t="48164" x="8759825" y="3108325"/>
          <p14:tracePt t="48180" x="8742363" y="3152775"/>
          <p14:tracePt t="48197" x="8742363" y="3197225"/>
          <p14:tracePt t="48214" x="8724900" y="3232150"/>
          <p14:tracePt t="48230" x="8724900" y="3259138"/>
          <p14:tracePt t="48248" x="8724900" y="3286125"/>
          <p14:tracePt t="48264" x="8724900" y="3330575"/>
          <p14:tracePt t="48281" x="8724900" y="3340100"/>
          <p14:tracePt t="48298" x="8724900" y="3367088"/>
          <p14:tracePt t="48314" x="8724900" y="3394075"/>
          <p14:tracePt t="48331" x="8732838" y="3402013"/>
          <p14:tracePt t="48348" x="8751888" y="3419475"/>
          <p14:tracePt t="48364" x="8777288" y="3438525"/>
          <p14:tracePt t="48381" x="8823325" y="3455988"/>
          <p14:tracePt t="48397" x="8875713" y="3490913"/>
          <p14:tracePt t="48414" x="8902700" y="3500438"/>
          <p14:tracePt t="48431" x="8929688" y="3509963"/>
          <p14:tracePt t="48447" x="8966200" y="3527425"/>
          <p14:tracePt t="48464" x="8974138" y="3536950"/>
          <p14:tracePt t="48481" x="8991600" y="3544888"/>
          <p14:tracePt t="48498" x="9018588" y="3544888"/>
          <p14:tracePt t="48515" x="9045575" y="3554413"/>
          <p14:tracePt t="48531" x="9063038" y="3554413"/>
          <p14:tracePt t="48547" x="9099550" y="3554413"/>
          <p14:tracePt t="48564" x="9117013" y="3554413"/>
          <p14:tracePt t="48580" x="9153525" y="3554413"/>
          <p14:tracePt t="48597" x="9161463" y="3554413"/>
          <p14:tracePt t="48614" x="9197975" y="3554413"/>
          <p14:tracePt t="48630" x="9215438" y="3554413"/>
          <p14:tracePt t="48647" x="9242425" y="3554413"/>
          <p14:tracePt t="48665" x="9277350" y="3544888"/>
          <p14:tracePt t="48681" x="9313863" y="3536950"/>
          <p14:tracePt t="48698" x="9331325" y="3509963"/>
          <p14:tracePt t="48715" x="9367838" y="3500438"/>
          <p14:tracePt t="48747" x="9375775" y="3490913"/>
          <p14:tracePt t="48764" x="9385300" y="3482975"/>
          <p14:tracePt t="48781" x="9402763" y="3465513"/>
          <p14:tracePt t="48797" x="9429750" y="3438525"/>
          <p14:tracePt t="48814" x="9439275" y="3429000"/>
          <p14:tracePt t="48858" x="9447213" y="3419475"/>
          <p14:tracePt t="48882" x="9447213" y="3394075"/>
          <p14:tracePt t="48898" x="9456738" y="3384550"/>
          <p14:tracePt t="48914" x="9466263" y="3375025"/>
          <p14:tracePt t="48954" x="9466263" y="3367088"/>
          <p14:tracePt t="48963" x="9466263" y="3348038"/>
          <p14:tracePt t="48970" x="9466263" y="3330575"/>
          <p14:tracePt t="48981" x="9466263" y="3322638"/>
          <p14:tracePt t="48997" x="9474200" y="3295650"/>
          <p14:tracePt t="49014" x="9474200" y="3268663"/>
          <p14:tracePt t="49031" x="9474200" y="3241675"/>
          <p14:tracePt t="49047" x="9474200" y="3214688"/>
          <p14:tracePt t="49064" x="9474200" y="3187700"/>
          <p14:tracePt t="49081" x="9474200" y="3143250"/>
          <p14:tracePt t="49098" x="9474200" y="3108325"/>
          <p14:tracePt t="49114" x="9466263" y="3071813"/>
          <p14:tracePt t="49131" x="9466263" y="3054350"/>
          <p14:tracePt t="49147" x="9447213" y="3036888"/>
          <p14:tracePt t="49164" x="9447213" y="3027363"/>
          <p14:tracePt t="49181" x="9439275" y="3009900"/>
          <p14:tracePt t="49197" x="9412288" y="2990850"/>
          <p14:tracePt t="49214" x="9385300" y="2982913"/>
          <p14:tracePt t="49231" x="9313863" y="2946400"/>
          <p14:tracePt t="49247" x="9251950" y="2928938"/>
          <p14:tracePt t="49264" x="9170988" y="2894013"/>
          <p14:tracePt t="49281" x="9126538" y="2894013"/>
          <p14:tracePt t="49298" x="9099550" y="2874963"/>
          <p14:tracePt t="49314" x="9063038" y="2867025"/>
          <p14:tracePt t="49331" x="9045575" y="2867025"/>
          <p14:tracePt t="49347" x="9018588" y="2867025"/>
          <p14:tracePt t="49364" x="8991600" y="2867025"/>
          <p14:tracePt t="49381" x="8920163" y="2867025"/>
          <p14:tracePt t="49397" x="8848725" y="2901950"/>
          <p14:tracePt t="49414" x="8804275" y="2919413"/>
          <p14:tracePt t="49431" x="8742363" y="2955925"/>
          <p14:tracePt t="49447" x="8732838" y="2965450"/>
          <p14:tracePt t="49464" x="8715375" y="2990850"/>
          <p14:tracePt t="49498" x="8697913" y="3017838"/>
          <p14:tracePt t="49514" x="8697913" y="3062288"/>
          <p14:tracePt t="49531" x="8697913" y="3108325"/>
          <p14:tracePt t="49547" x="8697913" y="3170238"/>
          <p14:tracePt t="49564" x="8697913" y="3232150"/>
          <p14:tracePt t="49580" x="8697913" y="3286125"/>
          <p14:tracePt t="49597" x="8715375" y="3330575"/>
          <p14:tracePt t="49614" x="8732838" y="3367088"/>
          <p14:tracePt t="49631" x="8777288" y="3429000"/>
          <p14:tracePt t="49647" x="8786813" y="3438525"/>
          <p14:tracePt t="49664" x="8804275" y="3465513"/>
          <p14:tracePt t="49681" x="8823325" y="3473450"/>
          <p14:tracePt t="49697" x="8858250" y="3482975"/>
          <p14:tracePt t="49715" x="8875713" y="3482975"/>
          <p14:tracePt t="49731" x="8902700" y="3490913"/>
          <p14:tracePt t="49747" x="8912225" y="3490913"/>
          <p14:tracePt t="49764" x="8929688" y="3490913"/>
          <p14:tracePt t="49781" x="8966200" y="3490913"/>
          <p14:tracePt t="49797" x="8983663" y="3490913"/>
          <p14:tracePt t="49814" x="8991600" y="3490913"/>
          <p14:tracePt t="49831" x="9018588" y="3490913"/>
          <p14:tracePt t="49891" x="9028113" y="3490913"/>
          <p14:tracePt t="50002" x="9037638" y="3490913"/>
          <p14:tracePt t="50018" x="9018588" y="3482975"/>
          <p14:tracePt t="50034" x="9010650" y="3473450"/>
          <p14:tracePt t="50042" x="9001125" y="3465513"/>
          <p14:tracePt t="50058" x="8983663" y="3446463"/>
          <p14:tracePt t="50082" x="8956675" y="3446463"/>
          <p14:tracePt t="50098" x="8947150" y="3438525"/>
          <p14:tracePt t="50162" x="8947150" y="3429000"/>
          <p14:tracePt t="50354" x="8939213" y="3419475"/>
          <p14:tracePt t="50410" x="8929688" y="3419475"/>
          <p14:tracePt t="50426" x="8929688" y="3455988"/>
          <p14:tracePt t="50434" x="8929688" y="3465513"/>
          <p14:tracePt t="50447" x="8929688" y="3473450"/>
          <p14:tracePt t="50464" x="8929688" y="3500438"/>
          <p14:tracePt t="50481" x="8929688" y="3517900"/>
          <p14:tracePt t="50498" x="8929688" y="3527425"/>
          <p14:tracePt t="50514" x="8929688" y="3536950"/>
          <p14:tracePt t="50531" x="8929688" y="3562350"/>
          <p14:tracePt t="50564" x="8929688" y="3571875"/>
          <p14:tracePt t="50581" x="8939213" y="3581400"/>
          <p14:tracePt t="50597" x="8939213" y="3589338"/>
          <p14:tracePt t="50614" x="8939213" y="3608388"/>
          <p14:tracePt t="50631" x="8939213" y="3633788"/>
          <p14:tracePt t="50647" x="8939213" y="3660775"/>
          <p14:tracePt t="50664" x="8939213" y="3697288"/>
          <p14:tracePt t="50681" x="8939213" y="3741738"/>
          <p14:tracePt t="50697" x="8939213" y="3803650"/>
          <p14:tracePt t="50715" x="8939213" y="3875088"/>
          <p14:tracePt t="50731" x="8947150" y="3902075"/>
          <p14:tracePt t="50747" x="8947150" y="3911600"/>
          <p14:tracePt t="50764" x="8947150" y="3919538"/>
          <p14:tracePt t="50781" x="8947150" y="3946525"/>
          <p14:tracePt t="50815" x="8947150" y="3956050"/>
          <p14:tracePt t="50831" x="8974138" y="3983038"/>
          <p14:tracePt t="50847" x="8974138" y="4017963"/>
          <p14:tracePt t="50864" x="8983663" y="4081463"/>
          <p14:tracePt t="50881" x="8983663" y="4152900"/>
          <p14:tracePt t="50898" x="8991600" y="4197350"/>
          <p14:tracePt t="50899" x="8991600" y="4205288"/>
          <p14:tracePt t="50915" x="8991600" y="4224338"/>
          <p14:tracePt t="51138" x="8991600" y="4232275"/>
          <p14:tracePt t="51154" x="8983663" y="4232275"/>
          <p14:tracePt t="51170" x="8974138" y="4232275"/>
          <p14:tracePt t="51194" x="8966200" y="4232275"/>
          <p14:tracePt t="51234" x="8939213" y="4251325"/>
          <p14:tracePt t="51242" x="8929688" y="4251325"/>
          <p14:tracePt t="51250" x="8912225" y="4268788"/>
          <p14:tracePt t="51266" x="8894763" y="4276725"/>
          <p14:tracePt t="51281" x="8875713" y="4295775"/>
          <p14:tracePt t="51297" x="8867775" y="4303713"/>
          <p14:tracePt t="51314" x="8840788" y="4340225"/>
          <p14:tracePt t="51331" x="8831263" y="4357688"/>
          <p14:tracePt t="51347" x="8813800" y="4375150"/>
          <p14:tracePt t="51381" x="8813800" y="4402138"/>
          <p14:tracePt t="51397" x="8813800" y="4411663"/>
          <p14:tracePt t="51414" x="8813800" y="4429125"/>
          <p14:tracePt t="51431" x="8813800" y="4456113"/>
          <p14:tracePt t="51447" x="8813800" y="4465638"/>
          <p14:tracePt t="51464" x="8804275" y="4483100"/>
          <p14:tracePt t="51498" x="8804275" y="4510088"/>
          <p14:tracePt t="51514" x="8804275" y="4527550"/>
          <p14:tracePt t="51547" x="8804275" y="4537075"/>
          <p14:tracePt t="51564" x="8804275" y="4572000"/>
          <p14:tracePt t="51581" x="8831263" y="4581525"/>
          <p14:tracePt t="51610" x="8840788" y="4598988"/>
          <p14:tracePt t="51642" x="8848725" y="4625975"/>
          <p14:tracePt t="51674" x="8875713" y="4643438"/>
          <p14:tracePt t="51706" x="8885238" y="4652963"/>
          <p14:tracePt t="51730" x="8894763" y="4652963"/>
          <p14:tracePt t="51738" x="8902700" y="4660900"/>
          <p14:tracePt t="51770" x="8920163" y="4660900"/>
          <p14:tracePt t="51802" x="8929688" y="4660900"/>
          <p14:tracePt t="51866" x="8939213" y="4660900"/>
          <p14:tracePt t="51930" x="8947150" y="4660900"/>
          <p14:tracePt t="51970" x="8966200" y="4660900"/>
          <p14:tracePt t="51994" x="8983663" y="4660900"/>
          <p14:tracePt t="52034" x="8991600" y="4660900"/>
          <p14:tracePt t="52042" x="9001125" y="4660900"/>
          <p14:tracePt t="52058" x="9018588" y="4660900"/>
          <p14:tracePt t="52074" x="9028113" y="4660900"/>
          <p14:tracePt t="52098" x="9045575" y="4660900"/>
          <p14:tracePt t="52114" x="9055100" y="4660900"/>
          <p14:tracePt t="52138" x="9072563" y="4633913"/>
          <p14:tracePt t="52186" x="9082088" y="4633913"/>
          <p14:tracePt t="52210" x="9099550" y="4625975"/>
          <p14:tracePt t="52234" x="9109075" y="4616450"/>
          <p14:tracePt t="52266" x="9117013" y="4608513"/>
          <p14:tracePt t="52282" x="9134475" y="4598988"/>
          <p14:tracePt t="52290" x="9134475" y="4589463"/>
          <p14:tracePt t="52330" x="9134475" y="4572000"/>
          <p14:tracePt t="52347" x="9144000" y="4562475"/>
          <p14:tracePt t="52363" x="9144000" y="4545013"/>
          <p14:tracePt t="52386" x="9144000" y="4537075"/>
          <p14:tracePt t="52394" x="9144000" y="4527550"/>
          <p14:tracePt t="52402" x="9144000" y="4518025"/>
          <p14:tracePt t="52434" x="9144000" y="4491038"/>
          <p14:tracePt t="52450" x="9144000" y="4483100"/>
          <p14:tracePt t="52474" x="9144000" y="4473575"/>
          <p14:tracePt t="52490" x="9144000" y="4465638"/>
          <p14:tracePt t="52530" x="9144000" y="4456113"/>
          <p14:tracePt t="52570" x="9144000" y="4438650"/>
          <p14:tracePt t="52578" x="9134475" y="4429125"/>
          <p14:tracePt t="52594" x="9126538" y="4419600"/>
          <p14:tracePt t="52642" x="9109075" y="4411663"/>
          <p14:tracePt t="52658" x="9090025" y="4411663"/>
          <p14:tracePt t="52666" x="9082088" y="4411663"/>
          <p14:tracePt t="52674" x="9072563" y="4411663"/>
          <p14:tracePt t="52690" x="9055100" y="4411663"/>
          <p14:tracePt t="52699" x="9045575" y="4411663"/>
          <p14:tracePt t="52722" x="9028113" y="4411663"/>
          <p14:tracePt t="52747" x="9018588" y="4411663"/>
          <p14:tracePt t="53962" x="9037638" y="4402138"/>
          <p14:tracePt t="54010" x="9045575" y="4402138"/>
          <p14:tracePt t="54034" x="9055100" y="4402138"/>
          <p14:tracePt t="54042" x="9072563" y="4402138"/>
          <p14:tracePt t="54058" x="9099550" y="4402138"/>
          <p14:tracePt t="54066" x="9109075" y="4394200"/>
          <p14:tracePt t="54080" x="9126538" y="4375150"/>
          <p14:tracePt t="54098" x="9144000" y="4367213"/>
          <p14:tracePt t="54114" x="9161463" y="4348163"/>
          <p14:tracePt t="54131" x="9180513" y="4322763"/>
          <p14:tracePt t="54147" x="9205913" y="4303713"/>
          <p14:tracePt t="54164" x="9251950" y="4286250"/>
          <p14:tracePt t="54180" x="9348788" y="4241800"/>
          <p14:tracePt t="54197" x="9420225" y="4232275"/>
          <p14:tracePt t="54214" x="9528175" y="4232275"/>
          <p14:tracePt t="54230" x="9644063" y="4197350"/>
          <p14:tracePt t="54247" x="9705975" y="4187825"/>
          <p14:tracePt t="54264" x="9786938" y="4187825"/>
          <p14:tracePt t="54280" x="9804400" y="4179888"/>
          <p14:tracePt t="54338" x="9823450" y="4179888"/>
          <p14:tracePt t="54354" x="9840913" y="4179888"/>
          <p14:tracePt t="54442" x="9848850" y="4179888"/>
          <p14:tracePt t="56098" x="9823450" y="4179888"/>
          <p14:tracePt t="56114" x="9804400" y="4179888"/>
          <p14:tracePt t="56122" x="9786938" y="4179888"/>
          <p14:tracePt t="56131" x="9777413" y="4179888"/>
          <p14:tracePt t="56147" x="9742488" y="4179888"/>
          <p14:tracePt t="56164" x="9725025" y="4179888"/>
          <p14:tracePt t="56210" x="9688513" y="4179888"/>
          <p14:tracePt t="56218" x="9671050" y="4179888"/>
          <p14:tracePt t="56230" x="9626600" y="4179888"/>
          <p14:tracePt t="56247" x="9555163" y="4160838"/>
          <p14:tracePt t="56264" x="9501188" y="4125913"/>
          <p14:tracePt t="56280" x="9439275" y="4071938"/>
          <p14:tracePt t="56297" x="9420225" y="4054475"/>
          <p14:tracePt t="56314" x="9394825" y="4010025"/>
          <p14:tracePt t="56347" x="9394825" y="3983038"/>
          <p14:tracePt t="56364" x="9394825" y="3965575"/>
          <p14:tracePt t="56380" x="9394825" y="3956050"/>
          <p14:tracePt t="56397" x="9394825" y="3946525"/>
          <p14:tracePt t="56414" x="9394825" y="3929063"/>
          <p14:tracePt t="56430" x="9412288" y="3919538"/>
          <p14:tracePt t="56447" x="9429750" y="3902075"/>
          <p14:tracePt t="56464" x="9456738" y="3894138"/>
          <p14:tracePt t="56480" x="9491663" y="3884613"/>
          <p14:tracePt t="56497" x="9545638" y="3840163"/>
          <p14:tracePt t="56515" x="9590088" y="3830638"/>
          <p14:tracePt t="56531" x="9609138" y="3822700"/>
          <p14:tracePt t="56547" x="9653588" y="3822700"/>
          <p14:tracePt t="56564" x="9698038" y="3822700"/>
          <p14:tracePt t="56580" x="9715500" y="3822700"/>
          <p14:tracePt t="56597" x="9752013" y="3803650"/>
          <p14:tracePt t="56614" x="9769475" y="3803650"/>
          <p14:tracePt t="56630" x="9804400" y="3803650"/>
          <p14:tracePt t="56647" x="9823450" y="3803650"/>
          <p14:tracePt t="56664" x="9831388" y="3803650"/>
          <p14:tracePt t="56680" x="9858375" y="3803650"/>
          <p14:tracePt t="56697" x="9867900" y="3803650"/>
          <p14:tracePt t="56714" x="9885363" y="3803650"/>
          <p14:tracePt t="56730" x="9902825" y="3803650"/>
          <p14:tracePt t="56747" x="9920288" y="3786188"/>
          <p14:tracePt t="56810" x="9929813" y="3786188"/>
          <p14:tracePt t="56842" x="9939338" y="3786188"/>
          <p14:tracePt t="56866" x="9974263" y="3776663"/>
          <p14:tracePt t="57186" x="9983788" y="3768725"/>
          <p14:tracePt t="58026" x="9974263" y="3768725"/>
          <p14:tracePt t="58050" x="9956800" y="3768725"/>
          <p14:tracePt t="58066" x="9939338" y="3768725"/>
          <p14:tracePt t="58114" x="9929813" y="3768725"/>
          <p14:tracePt t="58122" x="9920288" y="3768725"/>
          <p14:tracePt t="58138" x="9912350" y="3768725"/>
          <p14:tracePt t="58154" x="9885363" y="3768725"/>
          <p14:tracePt t="58210" x="9858375" y="3759200"/>
          <p14:tracePt t="58250" x="9848850" y="3741738"/>
          <p14:tracePt t="58266" x="9831388" y="3741738"/>
          <p14:tracePt t="58274" x="9823450" y="3741738"/>
          <p14:tracePt t="58290" x="9813925" y="3741738"/>
          <p14:tracePt t="58298" x="9796463" y="3741738"/>
          <p14:tracePt t="58314" x="9769475" y="3741738"/>
          <p14:tracePt t="58331" x="9759950" y="3741738"/>
          <p14:tracePt t="58347" x="9752013" y="3741738"/>
          <p14:tracePt t="58410" x="9725025" y="3741738"/>
          <p14:tracePt t="58418" x="9715500" y="3741738"/>
          <p14:tracePt t="58430" x="9705975" y="3741738"/>
          <p14:tracePt t="58447" x="9698038" y="3741738"/>
          <p14:tracePt t="58466" x="9671050" y="3741738"/>
          <p14:tracePt t="58506" x="9661525" y="3741738"/>
          <p14:tracePt t="58522" x="9644063" y="3741738"/>
          <p14:tracePt t="58538" x="9617075" y="3741738"/>
          <p14:tracePt t="58547" x="9609138" y="3741738"/>
          <p14:tracePt t="58554" x="9599613" y="3741738"/>
          <p14:tracePt t="58564" x="9590088" y="3741738"/>
          <p14:tracePt t="58586" x="9563100" y="3741738"/>
          <p14:tracePt t="58602" x="9555163" y="3741738"/>
          <p14:tracePt t="58618" x="9545638" y="3741738"/>
          <p14:tracePt t="58634" x="9537700" y="3741738"/>
          <p14:tracePt t="58647" x="9501188" y="3741738"/>
          <p14:tracePt t="58664" x="9456738" y="3741738"/>
          <p14:tracePt t="58680" x="9412288" y="3732213"/>
          <p14:tracePt t="58697" x="9331325" y="3732213"/>
          <p14:tracePt t="58714" x="9313863" y="3724275"/>
          <p14:tracePt t="58850" x="9304338" y="3724275"/>
          <p14:tracePt t="65490" x="9313863" y="3724275"/>
          <p14:tracePt t="65498" x="9340850" y="3724275"/>
          <p14:tracePt t="65506" x="9358313" y="3724275"/>
          <p14:tracePt t="65515" x="9385300" y="3724275"/>
          <p14:tracePt t="65530" x="9429750" y="3724275"/>
          <p14:tracePt t="65547" x="9447213" y="3724275"/>
          <p14:tracePt t="65563" x="9491663" y="3724275"/>
          <p14:tracePt t="65580" x="9528175" y="3724275"/>
          <p14:tracePt t="65596" x="9545638" y="3724275"/>
          <p14:tracePt t="65613" x="9590088" y="3724275"/>
          <p14:tracePt t="65630" x="9653588" y="3724275"/>
          <p14:tracePt t="65647" x="9725025" y="3724275"/>
          <p14:tracePt t="65663" x="9875838" y="3741738"/>
          <p14:tracePt t="65680" x="9912350" y="3741738"/>
          <p14:tracePt t="65713" x="9920288" y="3741738"/>
          <p14:tracePt t="65874" x="9929813" y="3741738"/>
          <p14:tracePt t="65914" x="9939338" y="3741738"/>
          <p14:tracePt t="65978" x="9956800" y="3741738"/>
          <p14:tracePt t="66018" x="9974263" y="3741738"/>
          <p14:tracePt t="68642" x="9966325" y="3741738"/>
          <p14:tracePt t="68746" x="9956800" y="3741738"/>
          <p14:tracePt t="68850" x="9947275" y="3741738"/>
          <p14:tracePt t="68866" x="9939338" y="3741738"/>
          <p14:tracePt t="68970" x="9929813" y="3732213"/>
          <p14:tracePt t="68979" x="9920288" y="3724275"/>
          <p14:tracePt t="69010" x="9894888" y="3714750"/>
          <p14:tracePt t="69618" x="9885363" y="3697288"/>
          <p14:tracePt t="69626" x="9875838" y="3697288"/>
          <p14:tracePt t="69642" x="9867900" y="3697288"/>
          <p14:tracePt t="69666" x="9840913" y="3687763"/>
          <p14:tracePt t="69690" x="9831388" y="3687763"/>
          <p14:tracePt t="69714" x="9823450" y="3687763"/>
          <p14:tracePt t="69730" x="9813925" y="3687763"/>
          <p14:tracePt t="69747" x="9804400" y="3687763"/>
          <p14:tracePt t="69754" x="9769475" y="3679825"/>
          <p14:tracePt t="69764" x="9725025" y="3660775"/>
          <p14:tracePt t="69780" x="9634538" y="3625850"/>
          <p14:tracePt t="69796" x="9537700" y="3598863"/>
          <p14:tracePt t="69813" x="9420225" y="3536950"/>
          <p14:tracePt t="69830" x="9340850" y="3455988"/>
          <p14:tracePt t="69846" x="9242425" y="3394075"/>
          <p14:tracePt t="69863" x="9188450" y="3348038"/>
          <p14:tracePt t="69896" x="9170988" y="3330575"/>
          <p14:tracePt t="69954" x="9161463" y="3330575"/>
          <p14:tracePt t="69963" x="9153525" y="3330575"/>
          <p14:tracePt t="69979" x="9144000" y="3322638"/>
          <p14:tracePt t="70002" x="9134475" y="3313113"/>
          <p14:tracePt t="70258" x="9134475" y="3303588"/>
          <p14:tracePt t="70266" x="9134475" y="3295650"/>
          <p14:tracePt t="70475" x="9134475" y="3286125"/>
          <p14:tracePt t="70482" x="9126538" y="3259138"/>
          <p14:tracePt t="70498" x="9126538" y="3251200"/>
          <p14:tracePt t="70506" x="9126538" y="3241675"/>
          <p14:tracePt t="70514" x="9099550" y="3214688"/>
          <p14:tracePt t="70530" x="9090025" y="3187700"/>
          <p14:tracePt t="70547" x="9082088" y="3152775"/>
          <p14:tracePt t="70563" x="9082088" y="3133725"/>
          <p14:tracePt t="70580" x="9072563" y="3125788"/>
          <p14:tracePt t="70722" x="9055100" y="3125788"/>
          <p14:tracePt t="70778" x="9045575" y="3125788"/>
          <p14:tracePt t="70906" x="9037638" y="3116263"/>
          <p14:tracePt t="70914" x="9037638" y="3108325"/>
          <p14:tracePt t="70922" x="9028113" y="3081338"/>
          <p14:tracePt t="70962" x="9028113" y="3071813"/>
          <p14:tracePt t="70970" x="9018588" y="3062288"/>
          <p14:tracePt t="71106" x="9010650" y="3062288"/>
          <p14:tracePt t="71130" x="8991600" y="3062288"/>
          <p14:tracePt t="71147" x="8983663" y="3071813"/>
          <p14:tracePt t="71163" x="8983663" y="3081338"/>
          <p14:tracePt t="71179" x="8983663" y="3089275"/>
          <p14:tracePt t="71202" x="8983663" y="3098800"/>
          <p14:tracePt t="71218" x="8983663" y="3133725"/>
          <p14:tracePt t="71234" x="8983663" y="3143250"/>
          <p14:tracePt t="71250" x="8983663" y="3160713"/>
          <p14:tracePt t="71266" x="8983663" y="3179763"/>
          <p14:tracePt t="71282" x="8983663" y="3187700"/>
          <p14:tracePt t="71306" x="8983663" y="3197225"/>
          <p14:tracePt t="71314" x="8983663" y="3205163"/>
          <p14:tracePt t="71322" x="8983663" y="3224213"/>
          <p14:tracePt t="71331" x="8983663" y="3232150"/>
          <p14:tracePt t="71346" x="8983663" y="3241675"/>
          <p14:tracePt t="71363" x="8983663" y="3251200"/>
          <p14:tracePt t="71380" x="8983663" y="3286125"/>
          <p14:tracePt t="71396" x="8983663" y="3295650"/>
          <p14:tracePt t="71413" x="8983663" y="3303588"/>
          <p14:tracePt t="72930" x="9001125" y="3295650"/>
          <p14:tracePt t="72971" x="9001125" y="3276600"/>
          <p14:tracePt t="72986" x="9001125" y="3259138"/>
          <p14:tracePt t="73058" x="8991600" y="3251200"/>
          <p14:tracePt t="73098" x="8991600" y="3241675"/>
          <p14:tracePt t="73106" x="8991600" y="3232150"/>
          <p14:tracePt t="73114" x="8991600" y="3205163"/>
          <p14:tracePt t="73131" x="8991600" y="3187700"/>
          <p14:tracePt t="73147" x="8983663" y="3160713"/>
          <p14:tracePt t="73163" x="8983663" y="3143250"/>
          <p14:tracePt t="73180" x="8974138" y="3125788"/>
          <p14:tracePt t="73213" x="8974138" y="3098800"/>
          <p14:tracePt t="73229" x="8966200" y="3081338"/>
          <p14:tracePt t="73263" x="8956675" y="3071813"/>
          <p14:tracePt t="73279" x="8939213" y="3062288"/>
          <p14:tracePt t="73296" x="8920163" y="3062288"/>
          <p14:tracePt t="73313" x="8902700" y="3036888"/>
          <p14:tracePt t="73329" x="8867775" y="3027363"/>
          <p14:tracePt t="73347" x="8796338" y="3000375"/>
          <p14:tracePt t="73363" x="8715375" y="2965450"/>
          <p14:tracePt t="73380" x="8653463" y="2946400"/>
          <p14:tracePt t="73396" x="8589963" y="2911475"/>
          <p14:tracePt t="73413" x="8528050" y="2894013"/>
          <p14:tracePt t="73429" x="8501063" y="2894013"/>
          <p14:tracePt t="73447" x="8491538" y="2894013"/>
          <p14:tracePt t="73490" x="8474075" y="2894013"/>
          <p14:tracePt t="73514" x="8466138" y="2894013"/>
          <p14:tracePt t="73522" x="8447088" y="2894013"/>
          <p14:tracePt t="73531" x="8439150" y="2894013"/>
          <p14:tracePt t="73548" x="8420100" y="2894013"/>
          <p14:tracePt t="73563" x="8385175" y="2894013"/>
          <p14:tracePt t="73579" x="8348663" y="2901950"/>
          <p14:tracePt t="73596" x="8331200" y="2911475"/>
          <p14:tracePt t="73613" x="8304213" y="2919413"/>
          <p14:tracePt t="73629" x="8296275" y="2919413"/>
          <p14:tracePt t="73646" x="8259763" y="2955925"/>
          <p14:tracePt t="73682" x="8251825" y="2965450"/>
          <p14:tracePt t="73698" x="8242300" y="2982913"/>
          <p14:tracePt t="73738" x="8232775" y="3009900"/>
          <p14:tracePt t="73746" x="8215313" y="3036888"/>
          <p14:tracePt t="73754" x="8215313" y="3062288"/>
          <p14:tracePt t="73764" x="8215313" y="3081338"/>
          <p14:tracePt t="73780" x="8205788" y="3116263"/>
          <p14:tracePt t="73796" x="8197850" y="3133725"/>
          <p14:tracePt t="73813" x="8188325" y="3143250"/>
          <p14:tracePt t="74066" x="8197850" y="3170238"/>
          <p14:tracePt t="74074" x="8215313" y="3179763"/>
          <p14:tracePt t="74082" x="8232775" y="3187700"/>
          <p14:tracePt t="74096" x="8242300" y="3197225"/>
          <p14:tracePt t="74113" x="8313738" y="3224213"/>
          <p14:tracePt t="74130" x="8375650" y="3251200"/>
          <p14:tracePt t="74147" x="8555038" y="3340100"/>
          <p14:tracePt t="74163" x="8831263" y="3446463"/>
          <p14:tracePt t="74180" x="9180513" y="3598863"/>
          <p14:tracePt t="74196" x="9528175" y="3732213"/>
          <p14:tracePt t="74213" x="9688513" y="3786188"/>
          <p14:tracePt t="74229" x="9732963" y="3795713"/>
          <p14:tracePt t="74246" x="9742488" y="3795713"/>
          <p14:tracePt t="76586" x="9752013" y="3795713"/>
          <p14:tracePt t="76658" x="9769475" y="3795713"/>
          <p14:tracePt t="76674" x="9786938" y="3795713"/>
          <p14:tracePt t="76682" x="9796463" y="3795713"/>
          <p14:tracePt t="76770" x="9804400" y="3795713"/>
          <p14:tracePt t="76858" x="9813925" y="3795713"/>
          <p14:tracePt t="76906" x="9840913" y="3795713"/>
          <p14:tracePt t="76922" x="9867900" y="3776663"/>
          <p14:tracePt t="76962" x="9875838" y="3776663"/>
          <p14:tracePt t="76979" x="9885363" y="3768725"/>
          <p14:tracePt t="76986" x="9894888" y="3768725"/>
          <p14:tracePt t="77034" x="9902825" y="3768725"/>
          <p14:tracePt t="77074" x="9929813" y="3759200"/>
          <p14:tracePt t="83682" x="9912350" y="3759200"/>
          <p14:tracePt t="83706" x="9902825" y="3724275"/>
          <p14:tracePt t="83714" x="9902825" y="3670300"/>
          <p14:tracePt t="83722" x="9902825" y="3660775"/>
          <p14:tracePt t="84330" x="9956800" y="3652838"/>
          <p14:tracePt t="84338" x="9974263" y="3652838"/>
          <p14:tracePt t="84347" x="9983788" y="3633788"/>
          <p14:tracePt t="84363" x="10018713" y="3589338"/>
          <p14:tracePt t="84379" x="10045700" y="3581400"/>
          <p14:tracePt t="84396" x="10090150" y="3571875"/>
          <p14:tracePt t="84412" x="10090150" y="3562350"/>
          <p14:tracePt t="84429" x="10099675" y="3544888"/>
          <p14:tracePt t="84446" x="10109200" y="3500438"/>
          <p14:tracePt t="84474" x="10188575" y="3384550"/>
          <p14:tracePt t="84496" x="10225088" y="3340100"/>
          <p14:tracePt t="84512" x="10260013" y="3295650"/>
          <p14:tracePt t="84529" x="10269538" y="3259138"/>
          <p14:tracePt t="84546" x="10269538" y="3251200"/>
          <p14:tracePt t="84563" x="10242550" y="3197225"/>
          <p14:tracePt t="84579" x="10198100" y="3098800"/>
          <p14:tracePt t="84596" x="10171113" y="2965450"/>
          <p14:tracePt t="84613" x="10161588" y="2946400"/>
          <p14:tracePt t="84810" x="10161588" y="2938463"/>
          <p14:tracePt t="84858" x="10161588" y="2911475"/>
          <p14:tracePt t="84866" x="10161588" y="2894013"/>
          <p14:tracePt t="84874" x="10134600" y="2867025"/>
          <p14:tracePt t="84882" x="10126663" y="2857500"/>
          <p14:tracePt t="84896" x="10117138" y="2847975"/>
          <p14:tracePt t="84912" x="10109200" y="2840038"/>
          <p14:tracePt t="84929" x="10063163" y="2776538"/>
          <p14:tracePt t="84946" x="10055225" y="2714625"/>
          <p14:tracePt t="84963" x="10001250" y="2616200"/>
          <p14:tracePt t="84979" x="9991725" y="2589213"/>
          <p14:tracePt t="84996" x="9983788" y="2562225"/>
          <p14:tracePt t="85013" x="9974263" y="2536825"/>
          <p14:tracePt t="85029" x="9947275" y="2517775"/>
          <p14:tracePt t="85046" x="9939338" y="2482850"/>
          <p14:tracePt t="85062" x="9902825" y="2428875"/>
          <p14:tracePt t="85079" x="9885363" y="2401888"/>
          <p14:tracePt t="85096" x="9848850" y="2339975"/>
          <p14:tracePt t="85112" x="9831388" y="2322513"/>
          <p14:tracePt t="85130" x="9823450" y="2312988"/>
          <p14:tracePt t="85146" x="9823450" y="2276475"/>
          <p14:tracePt t="85163" x="9813925" y="2259013"/>
          <p14:tracePt t="85179" x="9796463" y="2232025"/>
          <p14:tracePt t="85196" x="9786938" y="2214563"/>
          <p14:tracePt t="85250" x="9786938" y="2205038"/>
          <p14:tracePt t="85266" x="9786938" y="2197100"/>
          <p14:tracePt t="85274" x="9777413" y="2170113"/>
          <p14:tracePt t="85306" x="9777413" y="2160588"/>
          <p14:tracePt t="85322" x="9759950" y="2152650"/>
          <p14:tracePt t="85362" x="9759950" y="2143125"/>
          <p14:tracePt t="85379" x="9752013" y="2133600"/>
          <p14:tracePt t="85386" x="9742488" y="2125663"/>
          <p14:tracePt t="85396" x="9732963" y="2116138"/>
          <p14:tracePt t="85412" x="9725025" y="2098675"/>
          <p14:tracePt t="85429" x="9715500" y="2089150"/>
          <p14:tracePt t="85446" x="9688513" y="2044700"/>
          <p14:tracePt t="85462" x="9661525" y="2017713"/>
          <p14:tracePt t="85479" x="9609138" y="1965325"/>
          <p14:tracePt t="85496" x="9563100" y="1919288"/>
          <p14:tracePt t="85512" x="9545638" y="1911350"/>
          <p14:tracePt t="85530" x="9474200" y="1866900"/>
          <p14:tracePt t="85547" x="9439275" y="1839913"/>
          <p14:tracePt t="85563" x="9394825" y="1803400"/>
          <p14:tracePt t="85579" x="9385300" y="1795463"/>
          <p14:tracePt t="85596" x="9375775" y="1785938"/>
          <p14:tracePt t="85612" x="9323388" y="1751013"/>
          <p14:tracePt t="85629" x="9313863" y="1741488"/>
          <p14:tracePt t="85646" x="9296400" y="1731963"/>
          <p14:tracePt t="85662" x="9259888" y="1704975"/>
          <p14:tracePt t="85679" x="9232900" y="1697038"/>
          <p14:tracePt t="85695" x="9188450" y="1687513"/>
          <p14:tracePt t="85712" x="9117013" y="1652588"/>
          <p14:tracePt t="85729" x="9028113" y="1633538"/>
          <p14:tracePt t="85746" x="8875713" y="1598613"/>
          <p14:tracePt t="85763" x="8813800" y="1571625"/>
          <p14:tracePt t="85779" x="8715375" y="1554163"/>
          <p14:tracePt t="85795" x="8653463" y="1517650"/>
          <p14:tracePt t="85812" x="8589963" y="1517650"/>
          <p14:tracePt t="85829" x="8545513" y="1517650"/>
          <p14:tracePt t="85846" x="8528050" y="1500188"/>
          <p14:tracePt t="85862" x="8510588" y="1500188"/>
          <p14:tracePt t="85879" x="8501063" y="1500188"/>
          <p14:tracePt t="85896" x="8466138" y="1500188"/>
          <p14:tracePt t="85912" x="8420100" y="1490663"/>
          <p14:tracePt t="85929" x="8394700" y="1490663"/>
          <p14:tracePt t="85946" x="8313738" y="1490663"/>
          <p14:tracePt t="85963" x="8269288" y="1482725"/>
          <p14:tracePt t="85979" x="8251825" y="1482725"/>
          <p14:tracePt t="86018" x="8242300" y="1482725"/>
          <p14:tracePt t="86034" x="8224838" y="1482725"/>
          <p14:tracePt t="86046" x="8170863" y="1482725"/>
          <p14:tracePt t="86062" x="8054975" y="1455738"/>
          <p14:tracePt t="86079" x="7947025" y="1438275"/>
          <p14:tracePt t="86096" x="7840663" y="1419225"/>
          <p14:tracePt t="86112" x="7742238" y="1411288"/>
          <p14:tracePt t="86129" x="7705725" y="1411288"/>
          <p14:tracePt t="86146" x="7661275" y="1411288"/>
          <p14:tracePt t="86163" x="7643813" y="1411288"/>
          <p14:tracePt t="86180" x="7634288" y="1411288"/>
          <p14:tracePt t="86196" x="7608888" y="1411288"/>
          <p14:tracePt t="86212" x="7599363" y="1411288"/>
          <p14:tracePt t="86298" x="7589838" y="1411288"/>
          <p14:tracePt t="86330" x="7581900" y="1411288"/>
          <p14:tracePt t="86538" x="7581900" y="1401763"/>
          <p14:tracePt t="86546" x="7581900" y="1393825"/>
          <p14:tracePt t="86563" x="7589838" y="1393825"/>
          <p14:tracePt t="86570" x="7599363" y="1393825"/>
          <p14:tracePt t="86580" x="7608888" y="1374775"/>
          <p14:tracePt t="86596" x="7643813" y="1374775"/>
          <p14:tracePt t="86612" x="7670800" y="1366838"/>
          <p14:tracePt t="86629" x="7697788" y="1366838"/>
          <p14:tracePt t="86646" x="7705725" y="1366838"/>
          <p14:tracePt t="86662" x="7742238" y="1366838"/>
          <p14:tracePt t="86679" x="7769225" y="1366838"/>
          <p14:tracePt t="86696" x="7777163" y="1366838"/>
          <p14:tracePt t="86712" x="7796213" y="1366838"/>
          <p14:tracePt t="86729" x="7813675" y="1366838"/>
          <p14:tracePt t="86746" x="7858125" y="1366838"/>
          <p14:tracePt t="86763" x="7894638" y="1384300"/>
          <p14:tracePt t="86779" x="7920038" y="1401763"/>
          <p14:tracePt t="86796" x="7991475" y="1438275"/>
          <p14:tracePt t="86812" x="8037513" y="1465263"/>
          <p14:tracePt t="86829" x="8081963" y="1473200"/>
          <p14:tracePt t="86846" x="8116888" y="1509713"/>
          <p14:tracePt t="86879" x="8161338" y="1527175"/>
          <p14:tracePt t="86914" x="8188325" y="1536700"/>
          <p14:tracePt t="86938" x="8215313" y="1544638"/>
          <p14:tracePt t="86954" x="8224838" y="1554163"/>
          <p14:tracePt t="86963" x="8232775" y="1562100"/>
          <p14:tracePt t="86980" x="8242300" y="1581150"/>
          <p14:tracePt t="86995" x="8251825" y="1589088"/>
          <p14:tracePt t="87012" x="8277225" y="1608138"/>
          <p14:tracePt t="87250" x="8259763" y="1608138"/>
          <p14:tracePt t="87258" x="8251825" y="1608138"/>
          <p14:tracePt t="87266" x="8232775" y="1608138"/>
          <p14:tracePt t="87279" x="8224838" y="1608138"/>
          <p14:tracePt t="87298" x="8215313" y="1608138"/>
          <p14:tracePt t="87314" x="8197850" y="1608138"/>
          <p14:tracePt t="87329" x="8180388" y="1608138"/>
          <p14:tracePt t="87346" x="8161338" y="1608138"/>
          <p14:tracePt t="87363" x="8153400" y="1608138"/>
          <p14:tracePt t="87379" x="8108950" y="1625600"/>
          <p14:tracePt t="87396" x="8089900" y="1625600"/>
          <p14:tracePt t="87412" x="8072438" y="1625600"/>
          <p14:tracePt t="87429" x="8062913" y="1625600"/>
          <p14:tracePt t="87446" x="8054975" y="1625600"/>
          <p14:tracePt t="87490" x="8045450" y="1625600"/>
          <p14:tracePt t="87498" x="8010525" y="1633538"/>
          <p14:tracePt t="87539" x="8001000" y="1643063"/>
          <p14:tracePt t="87554" x="7974013" y="1670050"/>
          <p14:tracePt t="87570" x="7966075" y="1687513"/>
          <p14:tracePt t="87579" x="7956550" y="1697038"/>
          <p14:tracePt t="87586" x="7939088" y="1714500"/>
          <p14:tracePt t="87596" x="7939088" y="1731963"/>
          <p14:tracePt t="87612" x="7939088" y="1768475"/>
          <p14:tracePt t="87629" x="7939088" y="1822450"/>
          <p14:tracePt t="87645" x="7939088" y="1847850"/>
          <p14:tracePt t="87662" x="7939088" y="1857375"/>
          <p14:tracePt t="87679" x="7939088" y="1884363"/>
          <p14:tracePt t="87695" x="7939088" y="1919288"/>
          <p14:tracePt t="87712" x="7939088" y="1946275"/>
          <p14:tracePt t="87729" x="7956550" y="1973263"/>
          <p14:tracePt t="87746" x="7974013" y="2009775"/>
          <p14:tracePt t="87763" x="7983538" y="2017713"/>
          <p14:tracePt t="87779" x="8010525" y="2027238"/>
          <p14:tracePt t="87796" x="8018463" y="2027238"/>
          <p14:tracePt t="87812" x="8062913" y="2054225"/>
          <p14:tracePt t="87829" x="8072438" y="2062163"/>
          <p14:tracePt t="87846" x="8116888" y="2071688"/>
          <p14:tracePt t="87862" x="8153400" y="2081213"/>
          <p14:tracePt t="87879" x="8170863" y="2081213"/>
          <p14:tracePt t="87895" x="8188325" y="2098675"/>
          <p14:tracePt t="87912" x="8215313" y="2098675"/>
          <p14:tracePt t="87929" x="8224838" y="2116138"/>
          <p14:tracePt t="87945" x="8251825" y="2116138"/>
          <p14:tracePt t="87962" x="8259763" y="2116138"/>
          <p14:tracePt t="87979" x="8277225" y="2116138"/>
          <p14:tracePt t="87996" x="8304213" y="2116138"/>
          <p14:tracePt t="88012" x="8313738" y="2116138"/>
          <p14:tracePt t="88029" x="8323263" y="2116138"/>
          <p14:tracePt t="88045" x="8331200" y="2116138"/>
          <p14:tracePt t="88062" x="8367713" y="2116138"/>
          <p14:tracePt t="88079" x="8375650" y="2108200"/>
          <p14:tracePt t="88096" x="8385175" y="2108200"/>
          <p14:tracePt t="88112" x="8420100" y="2089150"/>
          <p14:tracePt t="88129" x="8429625" y="2071688"/>
          <p14:tracePt t="88146" x="8439150" y="2017713"/>
          <p14:tracePt t="88163" x="8439150" y="1990725"/>
          <p14:tracePt t="88179" x="8439150" y="1946275"/>
          <p14:tracePt t="88196" x="8439150" y="1928813"/>
          <p14:tracePt t="88212" x="8439150" y="1893888"/>
          <p14:tracePt t="88229" x="8429625" y="1874838"/>
          <p14:tracePt t="88246" x="8412163" y="1866900"/>
          <p14:tracePt t="88262" x="8367713" y="1839913"/>
          <p14:tracePt t="88279" x="8358188" y="1830388"/>
          <p14:tracePt t="88296" x="8331200" y="1830388"/>
          <p14:tracePt t="88312" x="8323263" y="1822450"/>
          <p14:tracePt t="88329" x="8304213" y="1812925"/>
          <p14:tracePt t="88346" x="8269288" y="1768475"/>
          <p14:tracePt t="88363" x="8251825" y="1741488"/>
          <p14:tracePt t="88379" x="8232775" y="1714500"/>
          <p14:tracePt t="88396" x="8232775" y="1687513"/>
          <p14:tracePt t="88412" x="8215313" y="1660525"/>
          <p14:tracePt t="88429" x="8205788" y="1643063"/>
          <p14:tracePt t="88445" x="8205788" y="1633538"/>
          <p14:tracePt t="88650" x="8205788" y="1660525"/>
          <p14:tracePt t="88666" x="8205788" y="1670050"/>
          <p14:tracePt t="88674" x="8205788" y="1679575"/>
          <p14:tracePt t="88682" x="8205788" y="1687513"/>
          <p14:tracePt t="88696" x="8205788" y="1724025"/>
          <p14:tracePt t="88713" x="8205788" y="1741488"/>
          <p14:tracePt t="88729" x="8205788" y="1776413"/>
          <p14:tracePt t="88746" x="8205788" y="1822450"/>
          <p14:tracePt t="88779" x="8205788" y="1830388"/>
          <p14:tracePt t="88796" x="8205788" y="1839913"/>
          <p14:tracePt t="88826" x="8205788" y="1847850"/>
          <p14:tracePt t="88850" x="8205788" y="1874838"/>
          <p14:tracePt t="88970" x="8205788" y="1884363"/>
          <p14:tracePt t="89378" x="8215313" y="1893888"/>
          <p14:tracePt t="89402" x="8232775" y="1901825"/>
          <p14:tracePt t="89410" x="8251825" y="1901825"/>
          <p14:tracePt t="89418" x="8259763" y="1911350"/>
          <p14:tracePt t="89429" x="8269288" y="1919288"/>
          <p14:tracePt t="89446" x="8286750" y="1955800"/>
          <p14:tracePt t="89462" x="8286750" y="1990725"/>
          <p14:tracePt t="89479" x="8358188" y="2133600"/>
          <p14:tracePt t="89495" x="8447088" y="2322513"/>
          <p14:tracePt t="89512" x="8643938" y="2697163"/>
          <p14:tracePt t="89529" x="8947150" y="3187700"/>
          <p14:tracePt t="89546" x="9090025" y="3813175"/>
          <p14:tracePt t="89563" x="9109075" y="4125913"/>
          <p14:tracePt t="89579" x="9109075" y="4340225"/>
          <p14:tracePt t="89596" x="9072563" y="4465638"/>
          <p14:tracePt t="89612" x="9037638" y="4537075"/>
          <p14:tracePt t="89628" x="9018588" y="4572000"/>
          <p14:tracePt t="89662" x="9010650" y="4581525"/>
          <p14:tracePt t="89882" x="9010650" y="4572000"/>
          <p14:tracePt t="89890" x="9010650" y="4562475"/>
          <p14:tracePt t="89898" x="9010650" y="4527550"/>
          <p14:tracePt t="89912" x="9010650" y="4518025"/>
          <p14:tracePt t="89929" x="9010650" y="4473575"/>
          <p14:tracePt t="89946" x="9037638" y="4429125"/>
          <p14:tracePt t="89962" x="9037638" y="4411663"/>
          <p14:tracePt t="89979" x="9037638" y="4375150"/>
          <p14:tracePt t="90012" x="9037638" y="4367213"/>
          <p14:tracePt t="90034" x="9037638" y="4357688"/>
          <p14:tracePt t="90050" x="9045575" y="4348163"/>
          <p14:tracePt t="90066" x="9045575" y="4322763"/>
          <p14:tracePt t="90090" x="9045575" y="4313238"/>
          <p14:tracePt t="90130" x="9045575" y="4303713"/>
          <p14:tracePt t="90170" x="9045575" y="4295775"/>
          <p14:tracePt t="90186" x="9045575" y="4286250"/>
          <p14:tracePt t="90202" x="9045575" y="4276725"/>
          <p14:tracePt t="90234" x="9045575" y="4259263"/>
          <p14:tracePt t="90266" x="9037638" y="4251325"/>
          <p14:tracePt t="90282" x="9028113" y="4241800"/>
          <p14:tracePt t="90290" x="9028113" y="4224338"/>
          <p14:tracePt t="90298" x="9018588" y="4214813"/>
          <p14:tracePt t="90330" x="9001125" y="4197350"/>
          <p14:tracePt t="90346" x="8991600" y="4187825"/>
          <p14:tracePt t="90362" x="8983663" y="4187825"/>
          <p14:tracePt t="90402" x="8974138" y="4187825"/>
          <p14:tracePt t="90434" x="8956675" y="4187825"/>
          <p14:tracePt t="90466" x="8939213" y="4187825"/>
          <p14:tracePt t="90490" x="8929688" y="4187825"/>
          <p14:tracePt t="90514" x="8920163" y="4187825"/>
          <p14:tracePt t="90555" x="8902700" y="4187825"/>
          <p14:tracePt t="90594" x="8894763" y="4187825"/>
          <p14:tracePt t="90634" x="8875713" y="4187825"/>
          <p14:tracePt t="90666" x="8867775" y="4187825"/>
          <p14:tracePt t="90690" x="8848725" y="4205288"/>
          <p14:tracePt t="90706" x="8840788" y="4214813"/>
          <p14:tracePt t="90722" x="8831263" y="4224338"/>
          <p14:tracePt t="90746" x="8813800" y="4251325"/>
          <p14:tracePt t="90770" x="8804275" y="4259263"/>
          <p14:tracePt t="90786" x="8804275" y="4268788"/>
          <p14:tracePt t="90802" x="8786813" y="4286250"/>
          <p14:tracePt t="90818" x="8786813" y="4303713"/>
          <p14:tracePt t="90834" x="8786813" y="4313238"/>
          <p14:tracePt t="90858" x="8786813" y="4322763"/>
          <p14:tracePt t="90874" x="8786813" y="4330700"/>
          <p14:tracePt t="90890" x="8786813" y="4348163"/>
          <p14:tracePt t="90906" x="8786813" y="4367213"/>
          <p14:tracePt t="90922" x="8786813" y="4375150"/>
          <p14:tracePt t="90938" x="8786813" y="4384675"/>
          <p14:tracePt t="90962" x="8786813" y="4402138"/>
          <p14:tracePt t="90979" x="8786813" y="4411663"/>
          <p14:tracePt t="90986" x="8786813" y="4438650"/>
          <p14:tracePt t="91018" x="8796338" y="4446588"/>
          <p14:tracePt t="91026" x="8796338" y="4456113"/>
          <p14:tracePt t="91042" x="8804275" y="4465638"/>
          <p14:tracePt t="91058" x="8813800" y="4491038"/>
          <p14:tracePt t="91074" x="8823325" y="4491038"/>
          <p14:tracePt t="91090" x="8840788" y="4500563"/>
          <p14:tracePt t="91098" x="8848725" y="4518025"/>
          <p14:tracePt t="91122" x="8858250" y="4537075"/>
          <p14:tracePt t="91138" x="8867775" y="4537075"/>
          <p14:tracePt t="91147" x="8875713" y="4545013"/>
          <p14:tracePt t="91170" x="8885238" y="4545013"/>
          <p14:tracePt t="91180" x="8902700" y="4554538"/>
          <p14:tracePt t="91202" x="8920163" y="4554538"/>
          <p14:tracePt t="91212" x="8929688" y="4554538"/>
          <p14:tracePt t="91229" x="8956675" y="4572000"/>
          <p14:tracePt t="91250" x="8966200" y="4589463"/>
          <p14:tracePt t="91262" x="8974138" y="4589463"/>
          <p14:tracePt t="91279" x="8983663" y="4589463"/>
          <p14:tracePt t="91298" x="8991600" y="4589463"/>
          <p14:tracePt t="91314" x="9001125" y="4589463"/>
          <p14:tracePt t="91328" x="9028113" y="4589463"/>
          <p14:tracePt t="91346" x="9045575" y="4589463"/>
          <p14:tracePt t="91379" x="9055100" y="4581525"/>
          <p14:tracePt t="91411" x="9082088" y="4581525"/>
          <p14:tracePt t="91418" x="9090025" y="4572000"/>
          <p14:tracePt t="91434" x="9099550" y="4562475"/>
          <p14:tracePt t="91445" x="9109075" y="4554538"/>
          <p14:tracePt t="91462" x="9144000" y="4518025"/>
          <p14:tracePt t="91479" x="9161463" y="4500563"/>
          <p14:tracePt t="91495" x="9170988" y="4483100"/>
          <p14:tracePt t="91512" x="9170988" y="4473575"/>
          <p14:tracePt t="91529" x="9170988" y="4411663"/>
          <p14:tracePt t="91546" x="9170988" y="4384675"/>
          <p14:tracePt t="91562" x="9170988" y="4348163"/>
          <p14:tracePt t="91579" x="9170988" y="4322763"/>
          <p14:tracePt t="91595" x="9170988" y="4286250"/>
          <p14:tracePt t="91612" x="9144000" y="4251325"/>
          <p14:tracePt t="91629" x="9134475" y="4241800"/>
          <p14:tracePt t="91646" x="9126538" y="4232275"/>
          <p14:tracePt t="91662" x="9126538" y="4224338"/>
          <p14:tracePt t="91678" x="9117013" y="4214813"/>
          <p14:tracePt t="91695" x="9109075" y="4197350"/>
          <p14:tracePt t="91712" x="9099550" y="4187825"/>
          <p14:tracePt t="91729" x="9090025" y="4187825"/>
          <p14:tracePt t="91745" x="9072563" y="4179888"/>
          <p14:tracePt t="91762" x="9055100" y="4160838"/>
          <p14:tracePt t="91866" x="9045575" y="4160838"/>
          <p14:tracePt t="91898" x="9037638" y="4160838"/>
          <p14:tracePt t="91922" x="9018588" y="4160838"/>
          <p14:tracePt t="91994" x="9001125" y="4160838"/>
          <p14:tracePt t="92002" x="8991600" y="4160838"/>
          <p14:tracePt t="92026" x="8983663" y="4170363"/>
          <p14:tracePt t="92042" x="8974138" y="4179888"/>
          <p14:tracePt t="92050" x="8974138" y="4187825"/>
          <p14:tracePt t="92066" x="8956675" y="4197350"/>
          <p14:tracePt t="92079" x="8956675" y="4205288"/>
          <p14:tracePt t="92095" x="8956675" y="4224338"/>
          <p14:tracePt t="92112" x="8956675" y="4241800"/>
          <p14:tracePt t="92130" x="8956675" y="4251325"/>
          <p14:tracePt t="92154" x="8956675" y="4259263"/>
          <p14:tracePt t="92170" x="8956675" y="4268788"/>
          <p14:tracePt t="92180" x="8956675" y="4295775"/>
          <p14:tracePt t="92196" x="8956675" y="4303713"/>
          <p14:tracePt t="92212" x="8956675" y="4322763"/>
          <p14:tracePt t="92229" x="8956675" y="4348163"/>
          <p14:tracePt t="92245" x="8966200" y="4357688"/>
          <p14:tracePt t="92262" x="8966200" y="4375150"/>
          <p14:tracePt t="92279" x="8983663" y="4411663"/>
          <p14:tracePt t="92295" x="9001125" y="4456113"/>
          <p14:tracePt t="92312" x="9010650" y="4483100"/>
          <p14:tracePt t="92329" x="9018588" y="4491038"/>
          <p14:tracePt t="92345" x="9018588" y="4510088"/>
          <p14:tracePt t="92482" x="9028113" y="4518025"/>
          <p14:tracePt t="92578" x="9037638" y="4527550"/>
          <p14:tracePt t="92586" x="9037638" y="4545013"/>
          <p14:tracePt t="92596" x="9037638" y="4572000"/>
          <p14:tracePt t="92612" x="9037638" y="4616450"/>
          <p14:tracePt t="92628" x="9037638" y="4643438"/>
          <p14:tracePt t="92645" x="9037638" y="4670425"/>
          <p14:tracePt t="92662" x="9037638" y="4687888"/>
          <p14:tracePt t="92679" x="9037638" y="4705350"/>
          <p14:tracePt t="92922" x="9037638" y="4697413"/>
          <p14:tracePt t="92930" x="9037638" y="4679950"/>
          <p14:tracePt t="92938" x="9037638" y="4670425"/>
          <p14:tracePt t="92947" x="9037638" y="4643438"/>
          <p14:tracePt t="92962" x="9037638" y="4589463"/>
          <p14:tracePt t="92979" x="9037638" y="4554538"/>
          <p14:tracePt t="92995" x="9037638" y="4465638"/>
          <p14:tracePt t="93013" x="9037638" y="4402138"/>
          <p14:tracePt t="93029" x="9037638" y="4340225"/>
          <p14:tracePt t="93046" x="9037638" y="4268788"/>
          <p14:tracePt t="93062" x="9037638" y="4205288"/>
          <p14:tracePt t="93079" x="9037638" y="4125913"/>
          <p14:tracePt t="93095" x="9037638" y="4054475"/>
          <p14:tracePt t="93112" x="9037638" y="3990975"/>
          <p14:tracePt t="93129" x="9037638" y="3902075"/>
          <p14:tracePt t="93146" x="9037638" y="3840163"/>
          <p14:tracePt t="93162" x="9037638" y="3803650"/>
          <p14:tracePt t="93179" x="9037638" y="3741738"/>
          <p14:tracePt t="93195" x="9037638" y="3697288"/>
          <p14:tracePt t="93212" x="9037638" y="3643313"/>
          <p14:tracePt t="93229" x="9037638" y="3589338"/>
          <p14:tracePt t="93245" x="9037638" y="3544888"/>
          <p14:tracePt t="93262" x="9037638" y="3482975"/>
          <p14:tracePt t="93279" x="9037638" y="3465513"/>
          <p14:tracePt t="93295" x="9037638" y="3419475"/>
          <p14:tracePt t="93312" x="9037638" y="3375025"/>
          <p14:tracePt t="93329" x="9037638" y="3313113"/>
          <p14:tracePt t="93346" x="9037638" y="3197225"/>
          <p14:tracePt t="93362" x="9037638" y="3125788"/>
          <p14:tracePt t="93379" x="9037638" y="3081338"/>
          <p14:tracePt t="93395" x="9037638" y="3044825"/>
          <p14:tracePt t="93412" x="9037638" y="2982913"/>
          <p14:tracePt t="93428" x="9037638" y="2919413"/>
          <p14:tracePt t="93446" x="9037638" y="2874963"/>
          <p14:tracePt t="93462" x="9037638" y="2813050"/>
          <p14:tracePt t="93479" x="9037638" y="2786063"/>
          <p14:tracePt t="93495" x="9037638" y="2751138"/>
          <p14:tracePt t="93512" x="9037638" y="2724150"/>
          <p14:tracePt t="93529" x="9037638" y="2697163"/>
          <p14:tracePt t="93546" x="9037638" y="2670175"/>
          <p14:tracePt t="93562" x="9037638" y="2625725"/>
          <p14:tracePt t="93579" x="9037638" y="2616200"/>
          <p14:tracePt t="93602" x="9037638" y="2608263"/>
          <p14:tracePt t="93770" x="9037638" y="2598738"/>
          <p14:tracePt t="93786" x="9028113" y="2562225"/>
          <p14:tracePt t="93802" x="9028113" y="2554288"/>
          <p14:tracePt t="93811" x="9028113" y="2536825"/>
          <p14:tracePt t="93826" x="9018588" y="2509838"/>
          <p14:tracePt t="93842" x="9018588" y="2490788"/>
          <p14:tracePt t="93850" x="9001125" y="2482850"/>
          <p14:tracePt t="93866" x="8991600" y="2473325"/>
          <p14:tracePt t="94034" x="8983663" y="2473325"/>
          <p14:tracePt t="94058" x="8974138" y="2473325"/>
          <p14:tracePt t="94066" x="8966200" y="2482850"/>
          <p14:tracePt t="94082" x="8966200" y="2500313"/>
          <p14:tracePt t="94098" x="8956675" y="2517775"/>
          <p14:tracePt t="94112" x="8939213" y="2527300"/>
          <p14:tracePt t="94129" x="8939213" y="2554288"/>
          <p14:tracePt t="94146" x="8939213" y="2562225"/>
          <p14:tracePt t="94162" x="8947150" y="2589213"/>
          <p14:tracePt t="94179" x="8956675" y="2643188"/>
          <p14:tracePt t="94195" x="8956675" y="2679700"/>
          <p14:tracePt t="94212" x="8966200" y="2714625"/>
          <p14:tracePt t="94228" x="8966200" y="2759075"/>
          <p14:tracePt t="94245" x="8966200" y="2786063"/>
          <p14:tracePt t="94262" x="8966200" y="2830513"/>
          <p14:tracePt t="94279" x="8966200" y="2884488"/>
          <p14:tracePt t="94295" x="8966200" y="2928938"/>
          <p14:tracePt t="94312" x="8966200" y="2990850"/>
          <p14:tracePt t="94328" x="8966200" y="3009900"/>
          <p14:tracePt t="94345" x="8966200" y="3054350"/>
          <p14:tracePt t="94362" x="8966200" y="3062288"/>
          <p14:tracePt t="94378" x="8966200" y="3098800"/>
          <p14:tracePt t="94395" x="8991600" y="3116263"/>
          <p14:tracePt t="94428" x="8991600" y="3152775"/>
          <p14:tracePt t="94462" x="8991600" y="3160713"/>
          <p14:tracePt t="94478" x="8991600" y="3179763"/>
          <p14:tracePt t="94495" x="8991600" y="3205163"/>
          <p14:tracePt t="94512" x="8991600" y="3214688"/>
          <p14:tracePt t="94528" x="8991600" y="3232150"/>
          <p14:tracePt t="94545" x="8991600" y="3259138"/>
          <p14:tracePt t="94579" x="8991600" y="3276600"/>
          <p14:tracePt t="94596" x="8991600" y="3286125"/>
          <p14:tracePt t="94612" x="8991600" y="3322638"/>
          <p14:tracePt t="94629" x="8991600" y="3330575"/>
          <p14:tracePt t="94645" x="8991600" y="3357563"/>
          <p14:tracePt t="94662" x="8991600" y="3375025"/>
          <p14:tracePt t="94678" x="8991600" y="3394075"/>
          <p14:tracePt t="94695" x="8974138" y="3429000"/>
          <p14:tracePt t="94728" x="8974138" y="3455988"/>
          <p14:tracePt t="94746" x="8974138" y="3482975"/>
          <p14:tracePt t="94762" x="8966200" y="3490913"/>
          <p14:tracePt t="94818" x="8966200" y="3509963"/>
          <p14:tracePt t="94826" x="8966200" y="3527425"/>
          <p14:tracePt t="94834" x="8966200" y="3536950"/>
          <p14:tracePt t="94845" x="8966200" y="3544888"/>
          <p14:tracePt t="94863" x="8947150" y="3581400"/>
          <p14:tracePt t="94878" x="8947150" y="3589338"/>
          <p14:tracePt t="94895" x="8947150" y="3633788"/>
          <p14:tracePt t="94912" x="8947150" y="3643313"/>
          <p14:tracePt t="94928" x="8929688" y="3660775"/>
          <p14:tracePt t="94946" x="8929688" y="3687763"/>
          <p14:tracePt t="94962" x="8929688" y="3705225"/>
          <p14:tracePt t="94979" x="8920163" y="3732213"/>
          <p14:tracePt t="94995" x="8920163" y="3751263"/>
          <p14:tracePt t="95012" x="8920163" y="3768725"/>
          <p14:tracePt t="95028" x="8920163" y="3803650"/>
          <p14:tracePt t="95045" x="8912225" y="3822700"/>
          <p14:tracePt t="95062" x="8912225" y="3848100"/>
          <p14:tracePt t="95078" x="8912225" y="3857625"/>
          <p14:tracePt t="95095" x="8912225" y="3867150"/>
          <p14:tracePt t="95112" x="8912225" y="3902075"/>
          <p14:tracePt t="95128" x="8912225" y="3919538"/>
          <p14:tracePt t="95146" x="8912225" y="3946525"/>
          <p14:tracePt t="95162" x="8912225" y="3983038"/>
          <p14:tracePt t="95178" x="8912225" y="4000500"/>
          <p14:tracePt t="95195" x="8912225" y="4010025"/>
          <p14:tracePt t="95212" x="8912225" y="4037013"/>
          <p14:tracePt t="95228" x="8885238" y="4062413"/>
          <p14:tracePt t="95245" x="8885238" y="4089400"/>
          <p14:tracePt t="95262" x="8885238" y="4116388"/>
          <p14:tracePt t="95278" x="8885238" y="4143375"/>
          <p14:tracePt t="95295" x="8885238" y="4179888"/>
          <p14:tracePt t="95312" x="8885238" y="4214813"/>
          <p14:tracePt t="95328" x="8885238" y="4232275"/>
          <p14:tracePt t="95345" x="8885238" y="4268788"/>
          <p14:tracePt t="95362" x="8885238" y="4286250"/>
          <p14:tracePt t="95379" x="8885238" y="4330700"/>
          <p14:tracePt t="95395" x="8885238" y="4348163"/>
          <p14:tracePt t="95412" x="8885238" y="4384675"/>
          <p14:tracePt t="95428" x="8885238" y="4402138"/>
          <p14:tracePt t="95445" x="8885238" y="4446588"/>
          <p14:tracePt t="95462" x="8875713" y="4473575"/>
          <p14:tracePt t="95478" x="8875713" y="4491038"/>
          <p14:tracePt t="95495" x="8875713" y="4510088"/>
          <p14:tracePt t="95512" x="8867775" y="4554538"/>
          <p14:tracePt t="95528" x="8858250" y="4562475"/>
          <p14:tracePt t="95545" x="8858250" y="4589463"/>
          <p14:tracePt t="95562" x="8858250" y="4608513"/>
          <p14:tracePt t="95580" x="8858250" y="4616450"/>
          <p14:tracePt t="95602" x="8858250" y="4633913"/>
          <p14:tracePt t="95618" x="8858250" y="4652963"/>
          <p14:tracePt t="95634" x="8858250" y="4660900"/>
          <p14:tracePt t="95810" x="8858250" y="4633913"/>
          <p14:tracePt t="95818" x="8858250" y="4562475"/>
          <p14:tracePt t="95828" x="8858250" y="4527550"/>
          <p14:tracePt t="95845" x="8867775" y="4357688"/>
          <p14:tracePt t="95862" x="8912225" y="4224338"/>
          <p14:tracePt t="95878" x="8912225" y="4098925"/>
          <p14:tracePt t="95895" x="8920163" y="3929063"/>
          <p14:tracePt t="95912" x="8939213" y="3795713"/>
          <p14:tracePt t="95928" x="8966200" y="3687763"/>
          <p14:tracePt t="95945" x="8983663" y="3554413"/>
          <p14:tracePt t="95962" x="8983663" y="3500438"/>
          <p14:tracePt t="95979" x="8983663" y="3384550"/>
          <p14:tracePt t="95995" x="8983663" y="3303588"/>
          <p14:tracePt t="96012" x="8983663" y="3232150"/>
          <p14:tracePt t="96028" x="8983663" y="3179763"/>
          <p14:tracePt t="96045" x="8983663" y="3125788"/>
          <p14:tracePt t="96063" x="8983663" y="3062288"/>
          <p14:tracePt t="96078" x="8983663" y="3009900"/>
          <p14:tracePt t="96095" x="8991600" y="2955925"/>
          <p14:tracePt t="96112" x="8991600" y="2901950"/>
          <p14:tracePt t="96128" x="8991600" y="2874963"/>
          <p14:tracePt t="96145" x="8991600" y="2857500"/>
          <p14:tracePt t="96162" x="8991600" y="2847975"/>
          <p14:tracePt t="96306" x="8991600" y="2857500"/>
          <p14:tracePt t="96314" x="8991600" y="2874963"/>
          <p14:tracePt t="96322" x="8991600" y="2901950"/>
          <p14:tracePt t="96330" x="8991600" y="2911475"/>
          <p14:tracePt t="96345" x="8991600" y="2946400"/>
          <p14:tracePt t="96362" x="8991600" y="3009900"/>
          <p14:tracePt t="96379" x="8991600" y="3089275"/>
          <p14:tracePt t="96395" x="8991600" y="3133725"/>
          <p14:tracePt t="96412" x="8991600" y="3179763"/>
          <p14:tracePt t="96428" x="8991600" y="3224213"/>
          <p14:tracePt t="96445" x="8991600" y="3286125"/>
          <p14:tracePt t="96462" x="8991600" y="3348038"/>
          <p14:tracePt t="96479" x="8991600" y="3411538"/>
          <p14:tracePt t="96495" x="8991600" y="3446463"/>
          <p14:tracePt t="96512" x="8991600" y="3500438"/>
          <p14:tracePt t="96528" x="8991600" y="3527425"/>
          <p14:tracePt t="96545" x="8991600" y="3536950"/>
          <p14:tracePt t="96970" x="8991600" y="3517900"/>
          <p14:tracePt t="96978" x="8991600" y="3490913"/>
          <p14:tracePt t="96986" x="8974138" y="3465513"/>
          <p14:tracePt t="96996" x="8974138" y="3419475"/>
          <p14:tracePt t="97012" x="8966200" y="3348038"/>
          <p14:tracePt t="97028" x="8947150" y="3286125"/>
          <p14:tracePt t="97045" x="8912225" y="3205163"/>
          <p14:tracePt t="97062" x="8885238" y="3098800"/>
          <p14:tracePt t="97079" x="8840788" y="2955925"/>
          <p14:tracePt t="97095" x="8823325" y="2847975"/>
          <p14:tracePt t="97112" x="8796338" y="2732088"/>
          <p14:tracePt t="97128" x="8724900" y="2633663"/>
          <p14:tracePt t="97146" x="8670925" y="2527300"/>
          <p14:tracePt t="97162" x="8661400" y="2517775"/>
          <p14:tracePt t="97179" x="8626475" y="2473325"/>
          <p14:tracePt t="97195" x="8626475" y="2465388"/>
          <p14:tracePt t="97212" x="8616950" y="2428875"/>
          <p14:tracePt t="97228" x="8599488" y="2419350"/>
          <p14:tracePt t="97245" x="8572500" y="2401888"/>
          <p14:tracePt t="97262" x="8562975" y="2393950"/>
          <p14:tracePt t="97278" x="8555038" y="2366963"/>
          <p14:tracePt t="97295" x="8528050" y="2322513"/>
          <p14:tracePt t="97312" x="8518525" y="2312988"/>
          <p14:tracePt t="97328" x="8510588" y="2295525"/>
          <p14:tracePt t="97345" x="8501063" y="2251075"/>
          <p14:tracePt t="97362" x="8474075" y="2224088"/>
          <p14:tracePt t="97378" x="8456613" y="2205038"/>
          <p14:tracePt t="97395" x="8447088" y="2179638"/>
          <p14:tracePt t="97412" x="8402638" y="2133600"/>
          <p14:tracePt t="97429" x="8375650" y="2071688"/>
          <p14:tracePt t="97445" x="8313738" y="1965325"/>
          <p14:tracePt t="97462" x="8277225" y="1874838"/>
          <p14:tracePt t="97478" x="8259763" y="1839913"/>
          <p14:tracePt t="97495" x="8251825" y="1812925"/>
          <p14:tracePt t="98442" x="8269288" y="1812925"/>
          <p14:tracePt t="98450" x="8277225" y="1812925"/>
          <p14:tracePt t="98462" x="8286750" y="1839913"/>
          <p14:tracePt t="98478" x="8323263" y="1874838"/>
          <p14:tracePt t="98495" x="8358188" y="1938338"/>
          <p14:tracePt t="98512" x="8420100" y="2000250"/>
          <p14:tracePt t="98528" x="8474075" y="2062163"/>
          <p14:tracePt t="98545" x="8528050" y="2133600"/>
          <p14:tracePt t="98562" x="8555038" y="2179638"/>
          <p14:tracePt t="98579" x="8616950" y="2259013"/>
          <p14:tracePt t="98595" x="8634413" y="2303463"/>
          <p14:tracePt t="98611" x="8653463" y="2347913"/>
          <p14:tracePt t="98628" x="8670925" y="2366963"/>
          <p14:tracePt t="98645" x="8705850" y="2438400"/>
          <p14:tracePt t="98662" x="8715375" y="2465388"/>
          <p14:tracePt t="98678" x="8742363" y="2500313"/>
          <p14:tracePt t="98695" x="8759825" y="2544763"/>
          <p14:tracePt t="98711" x="8769350" y="2581275"/>
          <p14:tracePt t="98728" x="8804275" y="2625725"/>
          <p14:tracePt t="98745" x="8831263" y="2660650"/>
          <p14:tracePt t="98762" x="8840788" y="2679700"/>
          <p14:tracePt t="98779" x="8875713" y="2714625"/>
          <p14:tracePt t="98795" x="8885238" y="2741613"/>
          <p14:tracePt t="98812" x="8894763" y="2751138"/>
          <p14:tracePt t="98828" x="8902700" y="2768600"/>
          <p14:tracePt t="98845" x="8912225" y="2776538"/>
          <p14:tracePt t="99010" x="8912225" y="2751138"/>
          <p14:tracePt t="99018" x="8894763" y="2724150"/>
          <p14:tracePt t="99028" x="8885238" y="2670175"/>
          <p14:tracePt t="99045" x="8823325" y="2589213"/>
          <p14:tracePt t="99062" x="8751888" y="2482850"/>
          <p14:tracePt t="99078" x="8688388" y="2419350"/>
          <p14:tracePt t="99095" x="8634413" y="2366963"/>
          <p14:tracePt t="99112" x="8609013" y="2330450"/>
          <p14:tracePt t="99128" x="8589963" y="2322513"/>
          <p14:tracePt t="99154" x="8582025" y="2322513"/>
          <p14:tracePt t="99179" x="8572500" y="2322513"/>
          <p14:tracePt t="99195" x="8545513" y="2322513"/>
          <p14:tracePt t="99202" x="8537575" y="2322513"/>
          <p14:tracePt t="99226" x="8528050" y="2322513"/>
          <p14:tracePt t="99250" x="8518525" y="2322513"/>
          <p14:tracePt t="99274" x="8491538" y="2322513"/>
          <p14:tracePt t="99290" x="8483600" y="2322513"/>
          <p14:tracePt t="99298" x="8474075" y="2322513"/>
          <p14:tracePt t="99306" x="8466138" y="2322513"/>
          <p14:tracePt t="99322" x="8447088" y="2322513"/>
          <p14:tracePt t="99330" x="8429625" y="2322513"/>
          <p14:tracePt t="99345" x="8412163" y="2339975"/>
          <p14:tracePt t="99362" x="8402638" y="2347913"/>
          <p14:tracePt t="99379" x="8367713" y="2374900"/>
          <p14:tracePt t="99395" x="8358188" y="2393950"/>
          <p14:tracePt t="99490" x="8348663" y="2411413"/>
          <p14:tracePt t="99554" x="8331200" y="2411413"/>
          <p14:tracePt t="99562" x="8323263" y="2411413"/>
          <p14:tracePt t="99579" x="8313738" y="2411413"/>
          <p14:tracePt t="99618" x="8304213" y="2411413"/>
          <p14:tracePt t="99626" x="8296275" y="2419350"/>
          <p14:tracePt t="99634" x="8286750" y="2419350"/>
          <p14:tracePt t="99645" x="8277225" y="2419350"/>
          <p14:tracePt t="99662" x="8269288" y="2419350"/>
          <p14:tracePt t="99678" x="8242300" y="2438400"/>
          <p14:tracePt t="100130" x="8242300" y="2455863"/>
          <p14:tracePt t="100138" x="8232775" y="2473325"/>
          <p14:tracePt t="100146" x="8224838" y="2500313"/>
          <p14:tracePt t="100163" x="8224838" y="2509838"/>
          <p14:tracePt t="100179" x="8224838" y="2554288"/>
          <p14:tracePt t="100196" x="8224838" y="2562225"/>
          <p14:tracePt t="100212" x="8224838" y="2598738"/>
          <p14:tracePt t="100228" x="8224838" y="2616200"/>
          <p14:tracePt t="100245" x="8224838" y="2625725"/>
          <p14:tracePt t="100262" x="8215313" y="2660650"/>
          <p14:tracePt t="100278" x="8215313" y="2679700"/>
          <p14:tracePt t="100295" x="8215313" y="2714625"/>
          <p14:tracePt t="100312" x="8197850" y="2751138"/>
          <p14:tracePt t="100328" x="8197850" y="2768600"/>
          <p14:tracePt t="100345" x="8197850" y="2786063"/>
          <p14:tracePt t="100362" x="8197850" y="2830513"/>
          <p14:tracePt t="100378" x="8188325" y="2867025"/>
          <p14:tracePt t="100412" x="8188325" y="2884488"/>
          <p14:tracePt t="100428" x="8188325" y="2894013"/>
          <p14:tracePt t="100446" x="8188325" y="2919413"/>
          <p14:tracePt t="100478" x="8180388" y="2938463"/>
          <p14:tracePt t="100498" x="8161338" y="2955925"/>
          <p14:tracePt t="100602" x="8161338" y="2973388"/>
          <p14:tracePt t="100618" x="8161338" y="2982913"/>
          <p14:tracePt t="100634" x="8161338" y="2990850"/>
          <p14:tracePt t="100666" x="8161338" y="3000375"/>
          <p14:tracePt t="100762" x="8161338" y="3027363"/>
          <p14:tracePt t="100778" x="8161338" y="3036888"/>
          <p14:tracePt t="100795" x="8161338" y="3044825"/>
          <p14:tracePt t="100842" x="8161338" y="3054350"/>
          <p14:tracePt t="100866" x="8161338" y="3081338"/>
          <p14:tracePt t="100882" x="8161338" y="3089275"/>
          <p14:tracePt t="100898" x="8161338" y="3098800"/>
          <p14:tracePt t="100914" x="8161338" y="3108325"/>
          <p14:tracePt t="100922" x="8161338" y="3125788"/>
          <p14:tracePt t="100946" x="8161338" y="3143250"/>
          <p14:tracePt t="100954" x="8161338" y="3152775"/>
          <p14:tracePt t="100970" x="8161338" y="3160713"/>
          <p14:tracePt t="100979" x="8161338" y="3179763"/>
          <p14:tracePt t="100995" x="8170863" y="3205163"/>
          <p14:tracePt t="101012" x="8170863" y="3214688"/>
          <p14:tracePt t="101028" x="8170863" y="3232150"/>
          <p14:tracePt t="101045" x="8170863" y="3251200"/>
          <p14:tracePt t="101061" x="8170863" y="3268663"/>
          <p14:tracePt t="101078" x="8170863" y="3295650"/>
          <p14:tracePt t="101095" x="8170863" y="3313113"/>
          <p14:tracePt t="101111" x="8170863" y="3348038"/>
          <p14:tracePt t="101128" x="8170863" y="3357563"/>
          <p14:tracePt t="101130" x="8170863" y="3367088"/>
          <p14:tracePt t="101145" x="8170863" y="3394075"/>
          <p14:tracePt t="101162" x="8170863" y="3419475"/>
          <p14:tracePt t="101178" x="8170863" y="3438525"/>
          <p14:tracePt t="101195" x="8170863" y="3465513"/>
          <p14:tracePt t="101228" x="8170863" y="3473450"/>
          <p14:tracePt t="101245" x="8170863" y="3490913"/>
          <p14:tracePt t="101261" x="8170863" y="3500438"/>
          <p14:tracePt t="101278" x="8170863" y="3527425"/>
          <p14:tracePt t="101295" x="8170863" y="3544888"/>
          <p14:tracePt t="101312" x="8170863" y="3562350"/>
          <p14:tracePt t="101328" x="8170863" y="3598863"/>
          <p14:tracePt t="101345" x="8170863" y="3616325"/>
          <p14:tracePt t="101362" x="8170863" y="3652838"/>
          <p14:tracePt t="101379" x="8170863" y="3660775"/>
          <p14:tracePt t="101412" x="8170863" y="3670300"/>
          <p14:tracePt t="101466" x="8170863" y="3679825"/>
          <p14:tracePt t="101698" x="8170863" y="3660775"/>
          <p14:tracePt t="101706" x="8170863" y="3643313"/>
          <p14:tracePt t="101714" x="8170863" y="3616325"/>
          <p14:tracePt t="101728" x="8170863" y="3589338"/>
          <p14:tracePt t="101745" x="8170863" y="3544888"/>
          <p14:tracePt t="101762" x="8170863" y="3490913"/>
          <p14:tracePt t="101779" x="8170863" y="3446463"/>
          <p14:tracePt t="101795" x="8170863" y="3411538"/>
          <p14:tracePt t="101812" x="8170863" y="3340100"/>
          <p14:tracePt t="101828" x="8170863" y="3303588"/>
          <p14:tracePt t="101845" x="8170863" y="3241675"/>
          <p14:tracePt t="101861" x="8170863" y="3197225"/>
          <p14:tracePt t="101878" x="8170863" y="3160713"/>
          <p14:tracePt t="101895" x="8170863" y="3143250"/>
          <p14:tracePt t="101912" x="8170863" y="3133725"/>
          <p14:tracePt t="101928" x="8170863" y="3108325"/>
          <p14:tracePt t="101945" x="8170863" y="3098800"/>
          <p14:tracePt t="101962" x="8170863" y="3081338"/>
          <p14:tracePt t="101979" x="8170863" y="3044825"/>
          <p14:tracePt t="101995" x="8170863" y="3027363"/>
          <p14:tracePt t="102012" x="8170863" y="3009900"/>
          <p14:tracePt t="102028" x="8170863" y="2990850"/>
          <p14:tracePt t="102045" x="8170863" y="2955925"/>
          <p14:tracePt t="102061" x="8170863" y="2928938"/>
          <p14:tracePt t="102078" x="8170863" y="2901950"/>
          <p14:tracePt t="102095" x="8170863" y="2894013"/>
          <p14:tracePt t="102111" x="8170863" y="2874963"/>
          <p14:tracePt t="102128" x="8170863" y="2867025"/>
          <p14:tracePt t="102130" x="8170863" y="2847975"/>
          <p14:tracePt t="102490" x="8170863" y="2867025"/>
          <p14:tracePt t="102498" x="8170863" y="2884488"/>
          <p14:tracePt t="102506" x="8170863" y="2894013"/>
          <p14:tracePt t="102514" x="8170863" y="2928938"/>
          <p14:tracePt t="102528" x="8170863" y="2938463"/>
          <p14:tracePt t="102545" x="8170863" y="2982913"/>
          <p14:tracePt t="102562" x="8170863" y="3036888"/>
          <p14:tracePt t="102579" x="8170863" y="3062288"/>
          <p14:tracePt t="102595" x="8161338" y="3098800"/>
          <p14:tracePt t="102612" x="8161338" y="3116263"/>
          <p14:tracePt t="102628" x="8161338" y="3160713"/>
          <p14:tracePt t="102645" x="8161338" y="3205163"/>
          <p14:tracePt t="102661" x="8161338" y="3232150"/>
          <p14:tracePt t="102678" x="8161338" y="3276600"/>
          <p14:tracePt t="102695" x="8161338" y="3313113"/>
          <p14:tracePt t="102711" x="8161338" y="3340100"/>
          <p14:tracePt t="102728" x="8161338" y="3367088"/>
          <p14:tracePt t="102745" x="8161338" y="3402013"/>
          <p14:tracePt t="102761" x="8161338" y="3429000"/>
          <p14:tracePt t="102779" x="8161338" y="3455988"/>
          <p14:tracePt t="102796" x="8161338" y="3482975"/>
          <p14:tracePt t="102812" x="8161338" y="3509963"/>
          <p14:tracePt t="102828" x="8161338" y="3527425"/>
          <p14:tracePt t="102845" x="8161338" y="3544888"/>
          <p14:tracePt t="102861" x="8161338" y="3554413"/>
          <p14:tracePt t="102878" x="8161338" y="3581400"/>
          <p14:tracePt t="102895" x="8161338" y="3598863"/>
          <p14:tracePt t="102913" x="8161338" y="3608388"/>
          <p14:tracePt t="102928" x="8161338" y="3643313"/>
          <p14:tracePt t="102945" x="8161338" y="3652838"/>
          <p14:tracePt t="102961" x="8161338" y="3660775"/>
          <p14:tracePt t="102995" x="8161338" y="3687763"/>
          <p14:tracePt t="103012" x="8161338" y="3697288"/>
          <p14:tracePt t="103050" x="8161338" y="3705225"/>
          <p14:tracePt t="103282" x="8161338" y="3687763"/>
          <p14:tracePt t="103290" x="8161338" y="3670300"/>
          <p14:tracePt t="103298" x="8170863" y="3643313"/>
          <p14:tracePt t="103311" x="8170863" y="3633788"/>
          <p14:tracePt t="103328" x="8170863" y="3598863"/>
          <p14:tracePt t="103345" x="8170863" y="3581400"/>
          <p14:tracePt t="103362" x="8170863" y="3527425"/>
          <p14:tracePt t="103378" x="8170863" y="3490913"/>
          <p14:tracePt t="103395" x="8170863" y="3438525"/>
          <p14:tracePt t="103411" x="8170863" y="3402013"/>
          <p14:tracePt t="103428" x="8170863" y="3367088"/>
          <p14:tracePt t="103445" x="8170863" y="3322638"/>
          <p14:tracePt t="103461" x="8170863" y="3313113"/>
          <p14:tracePt t="103478" x="8170863" y="3295650"/>
          <p14:tracePt t="103495" x="8170863" y="3276600"/>
          <p14:tracePt t="103511" x="8170863" y="3251200"/>
          <p14:tracePt t="103528" x="8170863" y="3224213"/>
          <p14:tracePt t="103545" x="8170863" y="3197225"/>
          <p14:tracePt t="103562" x="8170863" y="3143250"/>
          <p14:tracePt t="103579" x="8170863" y="3116263"/>
          <p14:tracePt t="103595" x="8170863" y="3089275"/>
          <p14:tracePt t="103611" x="8170863" y="3062288"/>
          <p14:tracePt t="103628" x="8170863" y="3054350"/>
          <p14:tracePt t="103645" x="8170863" y="3036888"/>
          <p14:tracePt t="103662" x="8170863" y="3009900"/>
          <p14:tracePt t="103678" x="8170863" y="2990850"/>
          <p14:tracePt t="103695" x="8170863" y="2982913"/>
          <p14:tracePt t="104138" x="8170863" y="2990850"/>
          <p14:tracePt t="104146" x="8170863" y="3000375"/>
          <p14:tracePt t="104154" x="8180388" y="3009900"/>
          <p14:tracePt t="104162" x="8180388" y="3036888"/>
          <p14:tracePt t="104178" x="8180388" y="3062288"/>
          <p14:tracePt t="104195" x="8180388" y="3125788"/>
          <p14:tracePt t="104212" x="8180388" y="3160713"/>
          <p14:tracePt t="104228" x="8180388" y="3232150"/>
          <p14:tracePt t="104245" x="8180388" y="3276600"/>
          <p14:tracePt t="104261" x="8180388" y="3313113"/>
          <p14:tracePt t="104278" x="8180388" y="3357563"/>
          <p14:tracePt t="104295" x="8180388" y="3419475"/>
          <p14:tracePt t="104312" x="8180388" y="3473450"/>
          <p14:tracePt t="104328" x="8180388" y="3536950"/>
          <p14:tracePt t="104345" x="8180388" y="3581400"/>
          <p14:tracePt t="104362" x="8180388" y="3652838"/>
          <p14:tracePt t="104378" x="8180388" y="3679825"/>
          <p14:tracePt t="104395" x="8180388" y="3687763"/>
          <p14:tracePt t="104411" x="8180388" y="3697288"/>
          <p14:tracePt t="104498" x="8180388" y="3705225"/>
          <p14:tracePt t="104570" x="8180388" y="3724275"/>
          <p14:tracePt t="104714" x="8180388" y="3697288"/>
          <p14:tracePt t="104722" x="8180388" y="3679825"/>
          <p14:tracePt t="104730" x="8180388" y="3633788"/>
          <p14:tracePt t="104745" x="8188325" y="3598863"/>
          <p14:tracePt t="104762" x="8188325" y="3509963"/>
          <p14:tracePt t="104778" x="8215313" y="3402013"/>
          <p14:tracePt t="104795" x="8215313" y="3340100"/>
          <p14:tracePt t="104811" x="8215313" y="3286125"/>
          <p14:tracePt t="104829" x="8215313" y="3232150"/>
          <p14:tracePt t="104845" x="8215313" y="3187700"/>
          <p14:tracePt t="104862" x="8215313" y="3133725"/>
          <p14:tracePt t="104878" x="8215313" y="3089275"/>
          <p14:tracePt t="104894" x="8215313" y="3071813"/>
          <p14:tracePt t="104911" x="8215313" y="3054350"/>
          <p14:tracePt t="104928" x="8215313" y="3027363"/>
          <p14:tracePt t="104945" x="8215313" y="3017838"/>
          <p14:tracePt t="104961" x="8215313" y="3009900"/>
          <p14:tracePt t="105210" x="8224838" y="3000375"/>
          <p14:tracePt t="105258" x="8242300" y="3009900"/>
          <p14:tracePt t="105274" x="8242300" y="3017838"/>
          <p14:tracePt t="105282" x="8242300" y="3036888"/>
          <p14:tracePt t="105298" x="8251825" y="3062288"/>
          <p14:tracePt t="105314" x="8251825" y="3081338"/>
          <p14:tracePt t="105328" x="8251825" y="3089275"/>
          <p14:tracePt t="105345" x="8251825" y="3116263"/>
          <p14:tracePt t="105362" x="8251825" y="3143250"/>
          <p14:tracePt t="105379" x="8251825" y="3179763"/>
          <p14:tracePt t="105395" x="8251825" y="3224213"/>
          <p14:tracePt t="105411" x="8251825" y="3268663"/>
          <p14:tracePt t="105428" x="8251825" y="3303588"/>
          <p14:tracePt t="105444" x="8251825" y="3348038"/>
          <p14:tracePt t="105462" x="8251825" y="3411538"/>
          <p14:tracePt t="105478" x="8251825" y="3473450"/>
          <p14:tracePt t="105495" x="8251825" y="3517900"/>
          <p14:tracePt t="105511" x="8251825" y="3571875"/>
          <p14:tracePt t="105528" x="8251825" y="3633788"/>
          <p14:tracePt t="105544" x="8251825" y="3697288"/>
          <p14:tracePt t="105562" x="8251825" y="3741738"/>
          <p14:tracePt t="105579" x="8251825" y="3768725"/>
          <p14:tracePt t="105595" x="8251825" y="3795713"/>
          <p14:tracePt t="105611" x="8251825" y="3803650"/>
          <p14:tracePt t="106474" x="8251825" y="3840163"/>
          <p14:tracePt t="106482" x="8251825" y="3857625"/>
          <p14:tracePt t="106494" x="8224838" y="3902075"/>
          <p14:tracePt t="106511" x="8161338" y="4000500"/>
          <p14:tracePt t="106528" x="8081963" y="4081463"/>
          <p14:tracePt t="106545" x="7991475" y="4187825"/>
          <p14:tracePt t="106562" x="7715250" y="4357688"/>
          <p14:tracePt t="106578" x="7562850" y="4411663"/>
          <p14:tracePt t="106595" x="7062788" y="4411663"/>
          <p14:tracePt t="106611" x="6956425" y="4394200"/>
          <p14:tracePt t="106906" x="6965950" y="4394200"/>
          <p14:tracePt t="106930" x="6983413" y="4394200"/>
          <p14:tracePt t="106946" x="7010400" y="4384675"/>
          <p14:tracePt t="106962" x="7018338" y="4384675"/>
          <p14:tracePt t="106970" x="7037388" y="4375150"/>
          <p14:tracePt t="106979" x="7054850" y="4375150"/>
          <p14:tracePt t="106995" x="7099300" y="4367213"/>
          <p14:tracePt t="107011" x="7161213" y="4313238"/>
          <p14:tracePt t="107028" x="7224713" y="4259263"/>
          <p14:tracePt t="107044" x="7251700" y="4224338"/>
          <p14:tracePt t="107061" x="7259638" y="4205288"/>
          <p14:tracePt t="107078" x="7296150" y="4160838"/>
          <p14:tracePt t="107095" x="7340600" y="4125913"/>
          <p14:tracePt t="107111" x="7491413" y="3973513"/>
          <p14:tracePt t="107128" x="7589838" y="3875088"/>
          <p14:tracePt t="107145" x="7688263" y="3751263"/>
          <p14:tracePt t="107162" x="7769225" y="3581400"/>
          <p14:tracePt t="107179" x="7848600" y="3446463"/>
          <p14:tracePt t="107195" x="7929563" y="3330575"/>
          <p14:tracePt t="107211" x="7966075" y="3251200"/>
          <p14:tracePt t="107228" x="7991475" y="3170238"/>
          <p14:tracePt t="107244" x="8054975" y="3054350"/>
          <p14:tracePt t="107261" x="8108950" y="2973388"/>
          <p14:tracePt t="107278" x="8116888" y="2911475"/>
          <p14:tracePt t="107295" x="8153400" y="2830513"/>
          <p14:tracePt t="107312" x="8180388" y="2741613"/>
          <p14:tracePt t="107328" x="8269288" y="2554288"/>
          <p14:tracePt t="107345" x="8358188" y="2339975"/>
          <p14:tracePt t="107362" x="8412163" y="2125663"/>
          <p14:tracePt t="107379" x="8420100" y="2044700"/>
          <p14:tracePt t="107395" x="8439150" y="2000250"/>
          <p14:tracePt t="107411" x="8439150" y="1955800"/>
          <p14:tracePt t="107482" x="8412163" y="1955800"/>
          <p14:tracePt t="107490" x="8402638" y="1955800"/>
          <p14:tracePt t="107498" x="8367713" y="1965325"/>
          <p14:tracePt t="107511" x="8304213" y="2027238"/>
          <p14:tracePt t="107528" x="8205788" y="2197100"/>
          <p14:tracePt t="107544" x="8153400" y="2446338"/>
          <p14:tracePt t="107562" x="8099425" y="2625725"/>
          <p14:tracePt t="107579" x="8072438" y="2946400"/>
          <p14:tracePt t="107595" x="8072438" y="3116263"/>
          <p14:tracePt t="107612" x="8072438" y="3214688"/>
          <p14:tracePt t="107628" x="8072438" y="3241675"/>
          <p14:tracePt t="107645" x="8072438" y="3259138"/>
          <p14:tracePt t="107661" x="8072438" y="3276600"/>
          <p14:tracePt t="107678" x="8045450" y="3303588"/>
          <p14:tracePt t="107711" x="8018463" y="3303588"/>
          <p14:tracePt t="107729" x="7974013" y="3313113"/>
          <p14:tracePt t="107744" x="7885113" y="3340100"/>
          <p14:tracePt t="107762" x="7769225" y="3367088"/>
          <p14:tracePt t="107778" x="7626350" y="3429000"/>
          <p14:tracePt t="107795" x="7581900" y="3455988"/>
          <p14:tracePt t="107858" x="7572375" y="3455988"/>
          <p14:tracePt t="107866" x="7562850" y="3455988"/>
          <p14:tracePt t="107878" x="7527925" y="3455988"/>
          <p14:tracePt t="107895" x="7527925" y="3438525"/>
          <p14:tracePt t="107911" x="7518400" y="3419475"/>
          <p14:tracePt t="107986" x="7518400" y="3402013"/>
          <p14:tracePt t="107995" x="7527925" y="3394075"/>
          <p14:tracePt t="108018" x="7537450" y="3384550"/>
          <p14:tracePt t="108027" x="7554913" y="3384550"/>
          <p14:tracePt t="108034" x="7572375" y="3384550"/>
          <p14:tracePt t="108044" x="7589838" y="3384550"/>
          <p14:tracePt t="108061" x="7626350" y="3375025"/>
          <p14:tracePt t="108078" x="7643813" y="3375025"/>
          <p14:tracePt t="108094" x="7661275" y="3375025"/>
          <p14:tracePt t="108111" x="7680325" y="3375025"/>
          <p14:tracePt t="108128" x="7697788" y="3375025"/>
          <p14:tracePt t="108144" x="7715250" y="3375025"/>
          <p14:tracePt t="108162" x="7724775" y="3375025"/>
          <p14:tracePt t="108178" x="7751763" y="3375025"/>
          <p14:tracePt t="108195" x="7777163" y="3375025"/>
          <p14:tracePt t="108211" x="7786688" y="3357563"/>
          <p14:tracePt t="108229" x="7840663" y="3322638"/>
          <p14:tracePt t="108244" x="7848600" y="3313113"/>
          <p14:tracePt t="108261" x="7885113" y="3276600"/>
          <p14:tracePt t="108278" x="7920038" y="3241675"/>
          <p14:tracePt t="108295" x="7920038" y="3197225"/>
          <p14:tracePt t="108311" x="7974013" y="3081338"/>
          <p14:tracePt t="108328" x="8001000" y="2990850"/>
          <p14:tracePt t="108344" x="8045450" y="2857500"/>
          <p14:tracePt t="108361" x="8062913" y="2732088"/>
          <p14:tracePt t="108378" x="8072438" y="2581275"/>
          <p14:tracePt t="108395" x="8099425" y="2517775"/>
          <p14:tracePt t="108411" x="8099425" y="2473325"/>
          <p14:tracePt t="108428" x="8116888" y="2428875"/>
          <p14:tracePt t="108444" x="8116888" y="2419350"/>
          <p14:tracePt t="108461" x="8126413" y="2393950"/>
          <p14:tracePt t="108498" x="8134350" y="2357438"/>
          <p14:tracePt t="108511" x="8143875" y="2347913"/>
          <p14:tracePt t="108528" x="8161338" y="2347913"/>
          <p14:tracePt t="108545" x="8180388" y="2339975"/>
          <p14:tracePt t="108562" x="8205788" y="2339975"/>
          <p14:tracePt t="108579" x="8232775" y="2339975"/>
          <p14:tracePt t="108595" x="8286750" y="2339975"/>
          <p14:tracePt t="108611" x="8348663" y="2339975"/>
          <p14:tracePt t="108628" x="8491538" y="2339975"/>
          <p14:tracePt t="108645" x="8582025" y="2339975"/>
          <p14:tracePt t="108661" x="8680450" y="2339975"/>
          <p14:tracePt t="108678" x="8742363" y="2339975"/>
          <p14:tracePt t="108694" x="8769350" y="2339975"/>
          <p14:tracePt t="108711" x="8777288" y="2339975"/>
          <p14:tracePt t="108744" x="8796338" y="2339975"/>
          <p14:tracePt t="108761" x="8804275" y="2339975"/>
          <p14:tracePt t="108778" x="8823325" y="2339975"/>
          <p14:tracePt t="108795" x="8840788" y="2339975"/>
          <p14:tracePt t="108890" x="8848725" y="2347913"/>
          <p14:tracePt t="108898" x="8875713" y="2347913"/>
          <p14:tracePt t="108906" x="8885238" y="2347913"/>
          <p14:tracePt t="108914" x="8894763" y="2347913"/>
          <p14:tracePt t="108928" x="8902700" y="2357438"/>
          <p14:tracePt t="108945" x="8912225" y="2366963"/>
          <p14:tracePt t="108961" x="8929688" y="2401888"/>
          <p14:tracePt t="108978" x="8939213" y="2411413"/>
          <p14:tracePt t="108994" x="8947150" y="2419350"/>
          <p14:tracePt t="109011" x="8947150" y="2446338"/>
          <p14:tracePt t="109028" x="8956675" y="2465388"/>
          <p14:tracePt t="109044" x="8956675" y="2473325"/>
          <p14:tracePt t="109061" x="8956675" y="2517775"/>
          <p14:tracePt t="109078" x="8966200" y="2562225"/>
          <p14:tracePt t="109095" x="8966200" y="2643188"/>
          <p14:tracePt t="109111" x="8966200" y="2751138"/>
          <p14:tracePt t="109128" x="8966200" y="2840038"/>
          <p14:tracePt t="109145" x="8966200" y="2965450"/>
          <p14:tracePt t="109162" x="8966200" y="3036888"/>
          <p14:tracePt t="109178" x="9001125" y="3125788"/>
          <p14:tracePt t="109196" x="9001125" y="3224213"/>
          <p14:tracePt t="109211" x="9001125" y="3286125"/>
          <p14:tracePt t="109228" x="9001125" y="3340100"/>
          <p14:tracePt t="109244" x="9001125" y="3384550"/>
          <p14:tracePt t="109261" x="9001125" y="3419475"/>
          <p14:tracePt t="109278" x="9001125" y="3465513"/>
          <p14:tracePt t="109294" x="8991600" y="3544888"/>
          <p14:tracePt t="109311" x="8983663" y="3608388"/>
          <p14:tracePt t="109328" x="8966200" y="3705225"/>
          <p14:tracePt t="109344" x="8966200" y="3840163"/>
          <p14:tracePt t="109362" x="8966200" y="3946525"/>
          <p14:tracePt t="109378" x="8920163" y="4179888"/>
          <p14:tracePt t="109395" x="8902700" y="4286250"/>
          <p14:tracePt t="109411" x="8902700" y="4357688"/>
          <p14:tracePt t="109428" x="8902700" y="4394200"/>
          <p14:tracePt t="109746" x="8894763" y="4402138"/>
          <p14:tracePt t="109754" x="8858250" y="4402138"/>
          <p14:tracePt t="109762" x="8848725" y="4402138"/>
          <p14:tracePt t="109778" x="8804275" y="4402138"/>
          <p14:tracePt t="109795" x="8474075" y="4286250"/>
          <p14:tracePt t="109811" x="8197850" y="4170363"/>
          <p14:tracePt t="109828" x="8037513" y="4125913"/>
          <p14:tracePt t="109844" x="7974013" y="4125913"/>
          <p14:tracePt t="109946" x="7966075" y="4116388"/>
          <p14:tracePt t="109954" x="7956550" y="4108450"/>
          <p14:tracePt t="109962" x="7956550" y="4098925"/>
          <p14:tracePt t="109978" x="7956550" y="4062413"/>
          <p14:tracePt t="109995" x="7939088" y="4000500"/>
          <p14:tracePt t="110011" x="7939088" y="3894138"/>
          <p14:tracePt t="110028" x="7912100" y="3759200"/>
          <p14:tracePt t="110044" x="7912100" y="3616325"/>
          <p14:tracePt t="110061" x="7912100" y="3446463"/>
          <p14:tracePt t="110078" x="7912100" y="3232150"/>
          <p14:tracePt t="110094" x="7920038" y="3054350"/>
          <p14:tracePt t="110111" x="7947025" y="2857500"/>
          <p14:tracePt t="110128" x="7991475" y="2741613"/>
          <p14:tracePt t="110144" x="8018463" y="2652713"/>
          <p14:tracePt t="110162" x="8062913" y="2536825"/>
          <p14:tracePt t="110178" x="8108950" y="2446338"/>
          <p14:tracePt t="110195" x="8116888" y="2438400"/>
          <p14:tracePt t="110211" x="8134350" y="2428875"/>
          <p14:tracePt t="110228" x="8143875" y="2401888"/>
          <p14:tracePt t="110244" x="8153400" y="2401888"/>
          <p14:tracePt t="110261" x="8205788" y="2393950"/>
          <p14:tracePt t="110278" x="8242300" y="2393950"/>
          <p14:tracePt t="110294" x="8340725" y="2393950"/>
          <p14:tracePt t="110311" x="8420100" y="2393950"/>
          <p14:tracePt t="110328" x="8483600" y="2393950"/>
          <p14:tracePt t="110344" x="8589963" y="2393950"/>
          <p14:tracePt t="110361" x="8626475" y="2393950"/>
          <p14:tracePt t="110378" x="8661400" y="2393950"/>
          <p14:tracePt t="110395" x="8715375" y="2411413"/>
          <p14:tracePt t="110411" x="8724900" y="2419350"/>
          <p14:tracePt t="110428" x="8742363" y="2446338"/>
          <p14:tracePt t="110444" x="8796338" y="2527300"/>
          <p14:tracePt t="110461" x="8804275" y="2589213"/>
          <p14:tracePt t="110478" x="8848725" y="2670175"/>
          <p14:tracePt t="110494" x="8867775" y="2813050"/>
          <p14:tracePt t="110511" x="8885238" y="3009900"/>
          <p14:tracePt t="110528" x="8929688" y="3214688"/>
          <p14:tracePt t="110545" x="8947150" y="3482975"/>
          <p14:tracePt t="110561" x="8966200" y="3751263"/>
          <p14:tracePt t="110578" x="9037638" y="4116388"/>
          <p14:tracePt t="110595" x="9055100" y="4340225"/>
          <p14:tracePt t="110611" x="9055100" y="4491038"/>
          <p14:tracePt t="110628" x="9055100" y="4616450"/>
          <p14:tracePt t="110645" x="9055100" y="4687888"/>
          <p14:tracePt t="110661" x="9055100" y="4732338"/>
          <p14:tracePt t="110678" x="9055100" y="4741863"/>
          <p14:tracePt t="110694" x="9055100" y="4759325"/>
          <p14:tracePt t="110890" x="9037638" y="4768850"/>
          <p14:tracePt t="110898" x="9001125" y="4776788"/>
          <p14:tracePt t="110906" x="8974138" y="4803775"/>
          <p14:tracePt t="110914" x="8956675" y="4803775"/>
          <p14:tracePt t="110928" x="8885238" y="4803775"/>
          <p14:tracePt t="110944" x="8724900" y="4848225"/>
          <p14:tracePt t="110961" x="8545513" y="4884738"/>
          <p14:tracePt t="110978" x="8323263" y="4919663"/>
          <p14:tracePt t="110995" x="8170863" y="4938713"/>
          <p14:tracePt t="111011" x="7966075" y="4965700"/>
          <p14:tracePt t="111028" x="7796213" y="4983163"/>
          <p14:tracePt t="111044" x="7634288" y="5010150"/>
          <p14:tracePt t="111061" x="7439025" y="5027613"/>
          <p14:tracePt t="111078" x="7224713" y="5045075"/>
          <p14:tracePt t="111094" x="7027863" y="5045075"/>
          <p14:tracePt t="111111" x="6813550" y="5045075"/>
          <p14:tracePt t="111128" x="6661150" y="5045075"/>
          <p14:tracePt t="111130" x="6562725" y="5037138"/>
          <p14:tracePt t="111144" x="6446838" y="5018088"/>
          <p14:tracePt t="111161" x="6224588" y="5000625"/>
          <p14:tracePt t="111178" x="5759450" y="4946650"/>
          <p14:tracePt t="111195" x="5303838" y="4867275"/>
          <p14:tracePt t="111211" x="4991100" y="4830763"/>
          <p14:tracePt t="111228" x="4751388" y="4813300"/>
          <p14:tracePt t="111244" x="4554538" y="4813300"/>
          <p14:tracePt t="111261" x="4340225" y="4813300"/>
          <p14:tracePt t="111278" x="4197350" y="4813300"/>
          <p14:tracePt t="111294" x="4098925" y="4813300"/>
          <p14:tracePt t="111311" x="4037013" y="4786313"/>
          <p14:tracePt t="111328" x="3946525" y="4776788"/>
          <p14:tracePt t="111344" x="3848100" y="4751388"/>
          <p14:tracePt t="111361" x="3768725" y="4705350"/>
          <p14:tracePt t="111378" x="3652838" y="4660900"/>
          <p14:tracePt t="111395" x="3589338" y="4633913"/>
          <p14:tracePt t="111411" x="3527425" y="4616450"/>
          <p14:tracePt t="111428" x="3473450" y="4581525"/>
          <p14:tracePt t="111444" x="3455988" y="4572000"/>
          <p14:tracePt t="111482" x="3438525" y="4572000"/>
          <p14:tracePt t="111494" x="3419475" y="4572000"/>
          <p14:tracePt t="111512" x="3402013" y="4554538"/>
          <p14:tracePt t="111528" x="3394075" y="4537075"/>
          <p14:tracePt t="111544" x="3357563" y="4483100"/>
          <p14:tracePt t="111561" x="3330575" y="4438650"/>
          <p14:tracePt t="111578" x="3295650" y="4402138"/>
          <p14:tracePt t="111810" x="3295650" y="4394200"/>
          <p14:tracePt t="111827" x="3313113" y="4384675"/>
          <p14:tracePt t="111834" x="3322638" y="4375150"/>
          <p14:tracePt t="111844" x="3340100" y="4375150"/>
          <p14:tracePt t="111861" x="3419475" y="4375150"/>
          <p14:tracePt t="111877" x="3473450" y="4375150"/>
          <p14:tracePt t="111894" x="3554413" y="4375150"/>
          <p14:tracePt t="111911" x="3705225" y="4411663"/>
          <p14:tracePt t="111928" x="3884613" y="4446588"/>
          <p14:tracePt t="111945" x="3990975" y="4456113"/>
          <p14:tracePt t="111961" x="4071938" y="4483100"/>
          <p14:tracePt t="111978" x="4133850" y="4483100"/>
          <p14:tracePt t="111995" x="4179888" y="4491038"/>
          <p14:tracePt t="112074" x="4187825" y="4510088"/>
          <p14:tracePt t="112098" x="4197350" y="4500563"/>
          <p14:tracePt t="112114" x="4214813" y="4500563"/>
          <p14:tracePt t="112154" x="4232275" y="4500563"/>
          <p14:tracePt t="112178" x="4251325" y="4491038"/>
          <p14:tracePt t="112282" x="4276725" y="4491038"/>
          <p14:tracePt t="112290" x="4286250" y="4483100"/>
          <p14:tracePt t="112306" x="4295775" y="4483100"/>
          <p14:tracePt t="112314" x="4313238" y="4473575"/>
          <p14:tracePt t="112328" x="4322763" y="4465638"/>
          <p14:tracePt t="112344" x="4348163" y="4446588"/>
          <p14:tracePt t="112361" x="4394200" y="4438650"/>
          <p14:tracePt t="112378" x="4456113" y="4429125"/>
          <p14:tracePt t="112395" x="4500563" y="4402138"/>
          <p14:tracePt t="112411" x="4537075" y="4402138"/>
          <p14:tracePt t="112428" x="4581525" y="4402138"/>
          <p14:tracePt t="112444" x="4608513" y="4394200"/>
          <p14:tracePt t="112461" x="4625975" y="4394200"/>
          <p14:tracePt t="112478" x="4687888" y="4375150"/>
          <p14:tracePt t="112522" x="4697413" y="4375150"/>
          <p14:tracePt t="112650" x="4724400" y="4375150"/>
          <p14:tracePt t="112666" x="4732338" y="4375150"/>
          <p14:tracePt t="112674" x="4751388" y="4375150"/>
          <p14:tracePt t="112682" x="4776788" y="4375150"/>
          <p14:tracePt t="112694" x="4786313" y="4375150"/>
          <p14:tracePt t="112711" x="4803775" y="4375150"/>
          <p14:tracePt t="112728" x="4848225" y="4375150"/>
          <p14:tracePt t="112745" x="4894263" y="4375150"/>
          <p14:tracePt t="112761" x="4902200" y="4375150"/>
          <p14:tracePt t="112778" x="4946650" y="4375150"/>
          <p14:tracePt t="112795" x="4965700" y="4375150"/>
          <p14:tracePt t="112811" x="5000625" y="4375150"/>
          <p14:tracePt t="112844" x="5010150" y="4375150"/>
          <p14:tracePt t="112861" x="5018088" y="4375150"/>
          <p14:tracePt t="112878" x="5062538" y="4375150"/>
          <p14:tracePt t="112895" x="5116513" y="4375150"/>
          <p14:tracePt t="112911" x="5143500" y="4375150"/>
          <p14:tracePt t="112928" x="5170488" y="4375150"/>
          <p14:tracePt t="112944" x="5180013" y="4375150"/>
          <p14:tracePt t="112961" x="5187950" y="4375150"/>
          <p14:tracePt t="112978" x="5251450" y="4375150"/>
          <p14:tracePt t="112995" x="5276850" y="4394200"/>
          <p14:tracePt t="113011" x="5322888" y="4394200"/>
          <p14:tracePt t="113028" x="5357813" y="4394200"/>
          <p14:tracePt t="113044" x="5402263" y="4402138"/>
          <p14:tracePt t="113061" x="5438775" y="4402138"/>
          <p14:tracePt t="113078" x="5473700" y="4419600"/>
          <p14:tracePt t="113094" x="5518150" y="4419600"/>
          <p14:tracePt t="113112" x="5562600" y="4419600"/>
          <p14:tracePt t="113128" x="5626100" y="4419600"/>
          <p14:tracePt t="113144" x="5670550" y="4419600"/>
          <p14:tracePt t="113161" x="5688013" y="4419600"/>
          <p14:tracePt t="113178" x="5724525" y="4419600"/>
          <p14:tracePt t="113195" x="5751513" y="4419600"/>
          <p14:tracePt t="113211" x="5786438" y="4419600"/>
          <p14:tracePt t="113228" x="5795963" y="4419600"/>
          <p14:tracePt t="113244" x="5822950" y="4419600"/>
          <p14:tracePt t="113261" x="5840413" y="4419600"/>
          <p14:tracePt t="113277" x="5875338" y="4419600"/>
          <p14:tracePt t="113294" x="5884863" y="4419600"/>
          <p14:tracePt t="113328" x="5902325" y="4419600"/>
          <p14:tracePt t="113344" x="5929313" y="4419600"/>
          <p14:tracePt t="113361" x="5956300" y="4419600"/>
          <p14:tracePt t="113378" x="5991225" y="4419600"/>
          <p14:tracePt t="113395" x="6062663" y="4419600"/>
          <p14:tracePt t="113411" x="6116638" y="4419600"/>
          <p14:tracePt t="113428" x="6161088" y="4419600"/>
          <p14:tracePt t="113444" x="6180138" y="4419600"/>
          <p14:tracePt t="113461" x="6188075" y="4419600"/>
          <p14:tracePt t="113478" x="6197600" y="4429125"/>
          <p14:tracePt t="113594" x="6205538" y="4429125"/>
          <p14:tracePt t="113634" x="6215063" y="4429125"/>
          <p14:tracePt t="113650" x="6224588" y="4429125"/>
          <p14:tracePt t="113666" x="6232525" y="4429125"/>
          <p14:tracePt t="113674" x="6259513" y="4429125"/>
          <p14:tracePt t="113698" x="6269038" y="4429125"/>
          <p14:tracePt t="113770" x="6276975" y="4429125"/>
          <p14:tracePt t="113786" x="6286500" y="4429125"/>
          <p14:tracePt t="113802" x="6313488" y="4429125"/>
          <p14:tracePt t="113818" x="6330950" y="4429125"/>
          <p14:tracePt t="113834" x="6340475" y="4429125"/>
          <p14:tracePt t="114010" x="6330950" y="4429125"/>
          <p14:tracePt t="114018" x="6259513" y="4429125"/>
          <p14:tracePt t="114027" x="6205538" y="4429125"/>
          <p14:tracePt t="114044" x="6099175" y="4429125"/>
          <p14:tracePt t="114061" x="5875338" y="4429125"/>
          <p14:tracePt t="114078" x="5616575" y="4429125"/>
          <p14:tracePt t="114094" x="5303838" y="4429125"/>
          <p14:tracePt t="114111" x="4973638" y="4429125"/>
          <p14:tracePt t="114127" x="4572000" y="4429125"/>
          <p14:tracePt t="114145" x="4214813" y="4429125"/>
          <p14:tracePt t="114161" x="3902075" y="4429125"/>
          <p14:tracePt t="114178" x="3455988" y="4429125"/>
          <p14:tracePt t="114195" x="3303588" y="4429125"/>
          <p14:tracePt t="114211" x="3108325" y="4429125"/>
          <p14:tracePt t="114227" x="3017838" y="4419600"/>
          <p14:tracePt t="114244" x="2973388" y="4394200"/>
          <p14:tracePt t="114426" x="2965450" y="4394200"/>
          <p14:tracePt t="114442" x="2965450" y="4411663"/>
          <p14:tracePt t="114450" x="2965450" y="4429125"/>
          <p14:tracePt t="114461" x="2965450" y="4456113"/>
          <p14:tracePt t="114478" x="2955925" y="4491038"/>
          <p14:tracePt t="114494" x="2938463" y="4554538"/>
          <p14:tracePt t="114511" x="2894013" y="4652963"/>
          <p14:tracePt t="114528" x="2874963" y="4741863"/>
          <p14:tracePt t="114544" x="2867025" y="4776788"/>
          <p14:tracePt t="114610" x="2867025" y="4786313"/>
          <p14:tracePt t="114658" x="2884488" y="4786313"/>
          <p14:tracePt t="114666" x="2894013" y="4786313"/>
          <p14:tracePt t="114678" x="2901950" y="4776788"/>
          <p14:tracePt t="114694" x="2911475" y="4751388"/>
          <p14:tracePt t="114711" x="2928938" y="4732338"/>
          <p14:tracePt t="114728" x="2965450" y="4697413"/>
          <p14:tracePt t="114744" x="2982913" y="4687888"/>
          <p14:tracePt t="114761" x="3017838" y="4670425"/>
          <p14:tracePt t="114778" x="3036888" y="4652963"/>
          <p14:tracePt t="114795" x="3062288" y="4633913"/>
          <p14:tracePt t="114811" x="3081338" y="4625975"/>
          <p14:tracePt t="114828" x="3089275" y="4625975"/>
          <p14:tracePt t="114845" x="3098800" y="4625975"/>
          <p14:tracePt t="114861" x="3108325" y="4625975"/>
          <p14:tracePt t="114878" x="3116263" y="4625975"/>
          <p14:tracePt t="114938" x="3143250" y="4625975"/>
          <p14:tracePt t="114954" x="3152775" y="4625975"/>
          <p14:tracePt t="114962" x="3160713" y="4625975"/>
          <p14:tracePt t="114970" x="3170238" y="4625975"/>
          <p14:tracePt t="114979" x="3197225" y="4625975"/>
          <p14:tracePt t="114995" x="3214688" y="4625975"/>
          <p14:tracePt t="115011" x="3268663" y="4625975"/>
          <p14:tracePt t="115028" x="3394075" y="4633913"/>
          <p14:tracePt t="115044" x="3527425" y="4660900"/>
          <p14:tracePt t="115061" x="3679825" y="4679950"/>
          <p14:tracePt t="115078" x="3830638" y="4697413"/>
          <p14:tracePt t="115094" x="4000500" y="4705350"/>
          <p14:tracePt t="115111" x="4098925" y="4741863"/>
          <p14:tracePt t="115127" x="4197350" y="4741863"/>
          <p14:tracePt t="115144" x="4259263" y="4751388"/>
          <p14:tracePt t="115162" x="4313238" y="4759325"/>
          <p14:tracePt t="115178" x="4384675" y="4759325"/>
          <p14:tracePt t="115195" x="4429125" y="4759325"/>
          <p14:tracePt t="115211" x="4491038" y="4759325"/>
          <p14:tracePt t="115228" x="4554538" y="4776788"/>
          <p14:tracePt t="115244" x="4589463" y="4776788"/>
          <p14:tracePt t="115261" x="4616450" y="4795838"/>
          <p14:tracePt t="115278" x="4625975" y="4795838"/>
          <p14:tracePt t="115311" x="4633913" y="4795838"/>
          <p14:tracePt t="115327" x="4643438" y="4795838"/>
          <p14:tracePt t="115344" x="4660900" y="4795838"/>
          <p14:tracePt t="115362" x="4679950" y="4795838"/>
          <p14:tracePt t="115402" x="4687888" y="4795838"/>
          <p14:tracePt t="115418" x="4724400" y="4786313"/>
          <p14:tracePt t="115427" x="4732338" y="4786313"/>
          <p14:tracePt t="115434" x="4741863" y="4786313"/>
          <p14:tracePt t="115444" x="4751388" y="4776788"/>
          <p14:tracePt t="115461" x="4768850" y="4776788"/>
          <p14:tracePt t="115477" x="4803775" y="4776788"/>
          <p14:tracePt t="115494" x="4840288" y="4776788"/>
          <p14:tracePt t="115511" x="4884738" y="4751388"/>
          <p14:tracePt t="115527" x="4946650" y="4741863"/>
          <p14:tracePt t="115544" x="4965700" y="4741863"/>
          <p14:tracePt t="115561" x="5018088" y="4741863"/>
          <p14:tracePt t="115577" x="5037138" y="4724400"/>
          <p14:tracePt t="115634" x="5062538" y="4724400"/>
          <p14:tracePt t="115650" x="5072063" y="4724400"/>
          <p14:tracePt t="115658" x="5081588" y="4714875"/>
          <p14:tracePt t="115666" x="5089525" y="4714875"/>
          <p14:tracePt t="115682" x="5116513" y="4714875"/>
          <p14:tracePt t="115694" x="5143500" y="4687888"/>
          <p14:tracePt t="115722" x="5153025" y="4687888"/>
          <p14:tracePt t="115738" x="5170488" y="4687888"/>
          <p14:tracePt t="115754" x="5197475" y="4679950"/>
          <p14:tracePt t="115778" x="5205413" y="4679950"/>
          <p14:tracePt t="115786" x="5241925" y="4670425"/>
          <p14:tracePt t="115811" x="5251450" y="4670425"/>
          <p14:tracePt t="115818" x="5259388" y="4670425"/>
          <p14:tracePt t="115834" x="5286375" y="4670425"/>
          <p14:tracePt t="115844" x="5295900" y="4670425"/>
          <p14:tracePt t="115861" x="5303838" y="4670425"/>
          <p14:tracePt t="115877" x="5313363" y="4670425"/>
          <p14:tracePt t="115894" x="5348288" y="4670425"/>
          <p14:tracePt t="115911" x="5357813" y="4670425"/>
          <p14:tracePt t="115928" x="5367338" y="4670425"/>
          <p14:tracePt t="115962" x="5384800" y="4670425"/>
          <p14:tracePt t="115994" x="5394325" y="4670425"/>
          <p14:tracePt t="116394" x="5384800" y="4670425"/>
          <p14:tracePt t="116402" x="5348288" y="4670425"/>
          <p14:tracePt t="116418" x="5340350" y="4670425"/>
          <p14:tracePt t="116706" x="5330825" y="4670425"/>
          <p14:tracePt t="116714" x="5313363" y="4670425"/>
          <p14:tracePt t="116722" x="5295900" y="4670425"/>
          <p14:tracePt t="116770" x="5286375" y="4670425"/>
          <p14:tracePt t="116882" x="5276850" y="4670425"/>
          <p14:tracePt t="117466" x="5303838" y="4670425"/>
          <p14:tracePt t="117474" x="5313363" y="4670425"/>
          <p14:tracePt t="117482" x="5348288" y="4670425"/>
          <p14:tracePt t="117494" x="5402263" y="4670425"/>
          <p14:tracePt t="117511" x="5491163" y="4670425"/>
          <p14:tracePt t="117527" x="5616575" y="4670425"/>
          <p14:tracePt t="117544" x="5688013" y="4670425"/>
          <p14:tracePt t="117561" x="5813425" y="4670425"/>
          <p14:tracePt t="117578" x="5884863" y="4670425"/>
          <p14:tracePt t="117595" x="5919788" y="4670425"/>
          <p14:tracePt t="117674" x="5929313" y="4670425"/>
          <p14:tracePt t="117682" x="5938838" y="4660900"/>
          <p14:tracePt t="117722" x="5946775" y="4660900"/>
          <p14:tracePt t="117730" x="5973763" y="4633913"/>
          <p14:tracePt t="117746" x="5983288" y="4633913"/>
          <p14:tracePt t="117762" x="5991225" y="4633913"/>
          <p14:tracePt t="117770" x="6000750" y="4633913"/>
          <p14:tracePt t="117779" x="6010275" y="4625975"/>
          <p14:tracePt t="117794" x="6018213" y="4625975"/>
          <p14:tracePt t="117914" x="6027738" y="4625975"/>
          <p14:tracePt t="118650" x="6018213" y="4625975"/>
          <p14:tracePt t="118666" x="6000750" y="4625975"/>
          <p14:tracePt t="118674" x="5991225" y="4625975"/>
          <p14:tracePt t="118682" x="5965825" y="4625975"/>
          <p14:tracePt t="118694" x="5946775" y="4625975"/>
          <p14:tracePt t="118711" x="5884863" y="4625975"/>
          <p14:tracePt t="118727" x="5803900" y="4633913"/>
          <p14:tracePt t="118744" x="5724525" y="4643438"/>
          <p14:tracePt t="118761" x="5653088" y="4670425"/>
          <p14:tracePt t="118778" x="5599113" y="4670425"/>
          <p14:tracePt t="118795" x="5554663" y="4697413"/>
          <p14:tracePt t="118811" x="5510213" y="4697413"/>
          <p14:tracePt t="118827" x="5465763" y="4697413"/>
          <p14:tracePt t="118844" x="5394325" y="4697413"/>
          <p14:tracePt t="118860" x="5357813" y="4705350"/>
          <p14:tracePt t="118894" x="5340350" y="4705350"/>
          <p14:tracePt t="119690" x="5322888" y="4714875"/>
          <p14:tracePt t="119698" x="5322888" y="4732338"/>
          <p14:tracePt t="119710" x="5322888" y="4759325"/>
          <p14:tracePt t="119728" x="5322888" y="4803775"/>
          <p14:tracePt t="119744" x="5322888" y="4822825"/>
          <p14:tracePt t="119760" x="5322888" y="4848225"/>
          <p14:tracePt t="119778" x="5322888" y="4875213"/>
          <p14:tracePt t="119794" x="5322888" y="4911725"/>
          <p14:tracePt t="119811" x="5322888" y="4929188"/>
          <p14:tracePt t="119828" x="5322888" y="4956175"/>
          <p14:tracePt t="119844" x="5322888" y="4991100"/>
          <p14:tracePt t="119861" x="5330825" y="5010150"/>
          <p14:tracePt t="119877" x="5330825" y="5018088"/>
          <p14:tracePt t="120338" x="5340350" y="5027613"/>
          <p14:tracePt t="120386" x="5357813" y="5027613"/>
          <p14:tracePt t="120410" x="5367338" y="5027613"/>
          <p14:tracePt t="120427" x="5375275" y="5027613"/>
          <p14:tracePt t="120450" x="5394325" y="5027613"/>
          <p14:tracePt t="120466" x="5411788" y="5027613"/>
          <p14:tracePt t="120474" x="5419725" y="5027613"/>
          <p14:tracePt t="120482" x="5429250" y="5045075"/>
          <p14:tracePt t="120494" x="5438775" y="5045075"/>
          <p14:tracePt t="120511" x="5500688" y="5045075"/>
          <p14:tracePt t="120527" x="5697538" y="5108575"/>
          <p14:tracePt t="120544" x="5875338" y="5160963"/>
          <p14:tracePt t="120561" x="6037263" y="5187950"/>
          <p14:tracePt t="120578" x="6215063" y="5251450"/>
          <p14:tracePt t="120594" x="6296025" y="5268913"/>
          <p14:tracePt t="120611" x="6330950" y="5268913"/>
          <p14:tracePt t="120627" x="6357938" y="5268913"/>
          <p14:tracePt t="120644" x="6375400" y="5268913"/>
          <p14:tracePt t="120660" x="6419850" y="5268913"/>
          <p14:tracePt t="120677" x="6438900" y="5268913"/>
          <p14:tracePt t="120694" x="6465888" y="5268913"/>
          <p14:tracePt t="120727" x="6473825" y="5268913"/>
          <p14:tracePt t="122130" x="6483350" y="5268913"/>
          <p14:tracePt t="122138" x="6518275" y="5268913"/>
          <p14:tracePt t="122146" x="6545263" y="5268913"/>
          <p14:tracePt t="122161" x="6554788" y="5268913"/>
          <p14:tracePt t="122177" x="6572250" y="5268913"/>
          <p14:tracePt t="122195" x="6608763" y="5268913"/>
          <p14:tracePt t="122211" x="6661150" y="5268913"/>
          <p14:tracePt t="122227" x="6769100" y="5268913"/>
          <p14:tracePt t="122244" x="6867525" y="5268913"/>
          <p14:tracePt t="122261" x="6973888" y="5232400"/>
          <p14:tracePt t="122277" x="7054850" y="5224463"/>
          <p14:tracePt t="122294" x="7170738" y="5205413"/>
          <p14:tracePt t="122311" x="7331075" y="5205413"/>
          <p14:tracePt t="122327" x="7500938" y="5205413"/>
          <p14:tracePt t="122344" x="7634288" y="5205413"/>
          <p14:tracePt t="122361" x="7697788" y="5205413"/>
          <p14:tracePt t="122377" x="7705725" y="5205413"/>
          <p14:tracePt t="122450" x="7715250" y="5180013"/>
          <p14:tracePt t="122458" x="7759700" y="5143500"/>
          <p14:tracePt t="122466" x="7777163" y="5116513"/>
          <p14:tracePt t="122477" x="7777163" y="5108575"/>
          <p14:tracePt t="122494" x="7804150" y="5089525"/>
          <p14:tracePt t="122510" x="7813675" y="5089525"/>
          <p14:tracePt t="122786" x="7786688" y="5081588"/>
          <p14:tracePt t="122794" x="7769225" y="5081588"/>
          <p14:tracePt t="123018" x="7777163" y="5081588"/>
          <p14:tracePt t="123027" x="7796213" y="5081588"/>
          <p14:tracePt t="123034" x="7804150" y="5081588"/>
          <p14:tracePt t="123044" x="7831138" y="5081588"/>
          <p14:tracePt t="123060" x="7875588" y="5081588"/>
          <p14:tracePt t="123077" x="7983538" y="5081588"/>
          <p14:tracePt t="123094" x="8161338" y="5089525"/>
          <p14:tracePt t="123110" x="8367713" y="5133975"/>
          <p14:tracePt t="123127" x="8582025" y="5153025"/>
          <p14:tracePt t="123144" x="8831263" y="5205413"/>
          <p14:tracePt t="123160" x="9055100" y="5224463"/>
          <p14:tracePt t="123178" x="9348788" y="5241925"/>
          <p14:tracePt t="123195" x="9518650" y="5241925"/>
          <p14:tracePt t="123211" x="9644063" y="5241925"/>
          <p14:tracePt t="123227" x="9858375" y="5241925"/>
          <p14:tracePt t="123244" x="10144125" y="5241925"/>
          <p14:tracePt t="123260" x="10394950" y="5295900"/>
          <p14:tracePt t="123277" x="10617200" y="5330825"/>
          <p14:tracePt t="123294" x="10787063" y="5340350"/>
          <p14:tracePt t="123310" x="10920413" y="5340350"/>
          <p14:tracePt t="123327" x="10974388" y="5340350"/>
          <p14:tracePt t="123344" x="10991850" y="5340350"/>
          <p14:tracePt t="123522" x="10983913" y="5340350"/>
          <p14:tracePt t="123538" x="10966450" y="5340350"/>
          <p14:tracePt t="123546" x="10956925" y="5340350"/>
          <p14:tracePt t="123554" x="10920413" y="5340350"/>
          <p14:tracePt t="123562" x="10902950" y="5340350"/>
          <p14:tracePt t="123578" x="10848975" y="5340350"/>
          <p14:tracePt t="123594" x="10698163" y="5340350"/>
          <p14:tracePt t="123611" x="10609263" y="5340350"/>
          <p14:tracePt t="123627" x="10510838" y="5340350"/>
          <p14:tracePt t="123644" x="10385425" y="5340350"/>
          <p14:tracePt t="123661" x="10225088" y="5340350"/>
          <p14:tracePt t="123677" x="10055225" y="5340350"/>
          <p14:tracePt t="123694" x="9831388" y="5340350"/>
          <p14:tracePt t="123711" x="9644063" y="5340350"/>
          <p14:tracePt t="123727" x="9474200" y="5286375"/>
          <p14:tracePt t="123744" x="9348788" y="5286375"/>
          <p14:tracePt t="123761" x="9286875" y="5286375"/>
          <p14:tracePt t="123778" x="9242425" y="5286375"/>
          <p14:tracePt t="123795" x="9134475" y="5286375"/>
          <p14:tracePt t="123811" x="9037638" y="5286375"/>
          <p14:tracePt t="123827" x="8912225" y="5286375"/>
          <p14:tracePt t="123844" x="8769350" y="5286375"/>
          <p14:tracePt t="123860" x="8670925" y="5286375"/>
          <p14:tracePt t="123877" x="8609013" y="5286375"/>
          <p14:tracePt t="123894" x="8582025" y="5286375"/>
          <p14:tracePt t="123927" x="8572500" y="5286375"/>
          <p14:tracePt t="123944" x="8555038" y="5286375"/>
          <p14:tracePt t="123960" x="8501063" y="5286375"/>
          <p14:tracePt t="123978" x="8402638" y="5286375"/>
          <p14:tracePt t="123995" x="8277225" y="5286375"/>
          <p14:tracePt t="124011" x="8197850" y="5286375"/>
          <p14:tracePt t="124027" x="8126413" y="5286375"/>
          <p14:tracePt t="124044" x="8045450" y="5286375"/>
          <p14:tracePt t="124061" x="8018463" y="5286375"/>
          <p14:tracePt t="124077" x="7991475" y="5286375"/>
          <p14:tracePt t="124094" x="7947025" y="5286375"/>
          <p14:tracePt t="124110" x="7867650" y="5276850"/>
          <p14:tracePt t="124127" x="7653338" y="5224463"/>
          <p14:tracePt t="124144" x="7358063" y="5205413"/>
          <p14:tracePt t="124161" x="7089775" y="5170488"/>
          <p14:tracePt t="124177" x="6823075" y="5116513"/>
          <p14:tracePt t="124195" x="6473825" y="5081588"/>
          <p14:tracePt t="124211" x="6367463" y="5054600"/>
          <p14:tracePt t="124227" x="6286500" y="5037138"/>
          <p14:tracePt t="124244" x="6242050" y="5037138"/>
          <p14:tracePt t="124260" x="6215063" y="5027613"/>
          <p14:tracePt t="124277" x="6153150" y="5018088"/>
          <p14:tracePt t="124294" x="6099175" y="4991100"/>
          <p14:tracePt t="124310" x="6054725" y="4983163"/>
          <p14:tracePt t="124327" x="6027738" y="4965700"/>
          <p14:tracePt t="124344" x="5991225" y="4965700"/>
          <p14:tracePt t="124361" x="5973763" y="4965700"/>
          <p14:tracePt t="124377" x="5929313" y="4965700"/>
          <p14:tracePt t="124394" x="5813425" y="4965700"/>
          <p14:tracePt t="124411" x="5724525" y="4965700"/>
          <p14:tracePt t="124427" x="5616575" y="4965700"/>
          <p14:tracePt t="124444" x="5537200" y="4965700"/>
          <p14:tracePt t="124460" x="5500688" y="4956175"/>
          <p14:tracePt t="124477" x="5483225" y="4946650"/>
          <p14:tracePt t="124682" x="5483225" y="4929188"/>
          <p14:tracePt t="124698" x="5500688" y="4938713"/>
          <p14:tracePt t="124706" x="5545138" y="4938713"/>
          <p14:tracePt t="124714" x="5562600" y="4938713"/>
          <p14:tracePt t="124727" x="5616575" y="4946650"/>
          <p14:tracePt t="124744" x="5751513" y="4965700"/>
          <p14:tracePt t="124760" x="5902325" y="4991100"/>
          <p14:tracePt t="124778" x="6081713" y="5010150"/>
          <p14:tracePt t="124795" x="6286500" y="5027613"/>
          <p14:tracePt t="124811" x="6357938" y="5027613"/>
          <p14:tracePt t="124827" x="6411913" y="5027613"/>
          <p14:tracePt t="124844" x="6419850" y="5037138"/>
          <p14:tracePt t="125106" x="6402388" y="5037138"/>
          <p14:tracePt t="125114" x="6367463" y="5037138"/>
          <p14:tracePt t="125122" x="6357938" y="5037138"/>
          <p14:tracePt t="125130" x="6348413" y="5037138"/>
          <p14:tracePt t="125144" x="6313488" y="5062538"/>
          <p14:tracePt t="125160" x="6224588" y="5062538"/>
          <p14:tracePt t="125177" x="5983288" y="5062538"/>
          <p14:tracePt t="125194" x="5322888" y="5062538"/>
          <p14:tracePt t="125211" x="4938713" y="5027613"/>
          <p14:tracePt t="125227" x="4625975" y="4973638"/>
          <p14:tracePt t="125244" x="4473575" y="4956175"/>
          <p14:tracePt t="125260" x="4411663" y="4956175"/>
          <p14:tracePt t="125277" x="4402138" y="4956175"/>
          <p14:tracePt t="125514" x="4411663" y="4956175"/>
          <p14:tracePt t="125538" x="4419600" y="4946650"/>
          <p14:tracePt t="125586" x="4419600" y="4919663"/>
          <p14:tracePt t="125594" x="4419600" y="4902200"/>
          <p14:tracePt t="125602" x="4419600" y="4894263"/>
          <p14:tracePt t="125611" x="4419600" y="4867275"/>
          <p14:tracePt t="125627" x="4419600" y="4803775"/>
          <p14:tracePt t="125644" x="4419600" y="4732338"/>
          <p14:tracePt t="125660" x="4402138" y="4616450"/>
          <p14:tracePt t="125677" x="4313238" y="4367213"/>
          <p14:tracePt t="125694" x="4116388" y="3946525"/>
          <p14:tracePt t="125710" x="3732213" y="3259138"/>
          <p14:tracePt t="125727" x="3357563" y="2482850"/>
          <p14:tracePt t="125744" x="3268663" y="2428875"/>
          <p14:tracePt t="125946" x="3251200" y="2428875"/>
          <p14:tracePt t="125954" x="3241675" y="2419350"/>
          <p14:tracePt t="125962" x="3214688" y="2384425"/>
          <p14:tracePt t="125977" x="3187700" y="2339975"/>
          <p14:tracePt t="125994" x="3116263" y="2205038"/>
          <p14:tracePt t="126011" x="3062288" y="2133600"/>
          <p14:tracePt t="126027" x="3009900" y="2000250"/>
          <p14:tracePt t="126044" x="2901950" y="1795463"/>
          <p14:tracePt t="126060" x="2768600" y="1490663"/>
          <p14:tracePt t="126077" x="2554288" y="1160463"/>
          <p14:tracePt t="126095" x="2295525" y="830263"/>
          <p14:tracePt t="126110" x="2108200" y="561975"/>
          <p14:tracePt t="126127" x="1946275" y="322263"/>
          <p14:tracePt t="126144" x="1847850" y="179388"/>
          <p14:tracePt t="126160" x="1830388" y="98425"/>
          <p14:tracePt t="126177" x="1795463" y="36513"/>
          <p14:tracePt t="126218" x="1785938" y="0"/>
          <p14:tracePt t="126243" x="1776413" y="0"/>
          <p14:tracePt t="126250" x="1768475" y="0"/>
          <p14:tracePt t="126260" x="1731963" y="0"/>
          <p14:tracePt t="126277" x="1697038" y="0"/>
          <p14:tracePt t="126294" x="1633538" y="0"/>
          <p14:tracePt t="126310" x="1581150" y="0"/>
          <p14:tracePt t="126327" x="1527175" y="0"/>
          <p14:tracePt t="126344" x="1509713" y="0"/>
          <p14:tracePt t="127976" x="1455738" y="809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1981200" y="152400"/>
            <a:ext cx="3657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chemeClr val="tx2"/>
                </a:solidFill>
              </a:rPr>
              <a:t>The BJT Cascode</a:t>
            </a: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"/>
            <a:ext cx="4457700" cy="333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952876"/>
            <a:ext cx="2252663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60750"/>
            <a:ext cx="6248400" cy="339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1524000" y="762000"/>
            <a:ext cx="4648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/>
              <a:t>Fig (a): the </a:t>
            </a:r>
            <a:r>
              <a:rPr lang="en-US" altLang="en-US" sz="1800">
                <a:solidFill>
                  <a:srgbClr val="FF0000"/>
                </a:solidFill>
              </a:rPr>
              <a:t>BJT cascode amplifier</a:t>
            </a:r>
            <a:r>
              <a:rPr lang="en-US" altLang="en-US" sz="1800"/>
              <a:t> with an ideal current-source load.  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/>
              <a:t>Voltage </a:t>
            </a:r>
            <a:r>
              <a:rPr lang="en-US" altLang="en-US" sz="1800" i="1">
                <a:solidFill>
                  <a:srgbClr val="FF0000"/>
                </a:solidFill>
              </a:rPr>
              <a:t>V</a:t>
            </a:r>
            <a:r>
              <a:rPr lang="en-US" altLang="en-US" sz="1800" i="1" baseline="-25000">
                <a:solidFill>
                  <a:srgbClr val="FF0000"/>
                </a:solidFill>
              </a:rPr>
              <a:t>B</a:t>
            </a:r>
            <a:r>
              <a:rPr lang="en-US" altLang="en-US" sz="1800" baseline="-25000">
                <a:solidFill>
                  <a:srgbClr val="FF0000"/>
                </a:solidFill>
              </a:rPr>
              <a:t>2</a:t>
            </a:r>
            <a:r>
              <a:rPr lang="en-US" altLang="en-US" sz="1800">
                <a:solidFill>
                  <a:srgbClr val="FF0000"/>
                </a:solidFill>
              </a:rPr>
              <a:t> is a dc bias voltage</a:t>
            </a:r>
            <a:r>
              <a:rPr lang="en-US" altLang="en-US" sz="1800"/>
              <a:t> for the CB cascode transistor </a:t>
            </a:r>
            <a:r>
              <a:rPr lang="en-US" altLang="en-US" sz="1800" i="1"/>
              <a:t>Q</a:t>
            </a:r>
            <a:r>
              <a:rPr lang="en-US" altLang="en-US" sz="1800" baseline="-25000"/>
              <a:t>2</a:t>
            </a:r>
            <a:r>
              <a:rPr lang="en-US" altLang="en-US" sz="1800"/>
              <a:t>.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/>
              <a:t>Objective is to </a:t>
            </a:r>
            <a:r>
              <a:rPr lang="en-US" altLang="en-US" sz="1800">
                <a:solidFill>
                  <a:srgbClr val="FF0000"/>
                </a:solidFill>
              </a:rPr>
              <a:t>determine the parameters </a:t>
            </a:r>
            <a:r>
              <a:rPr lang="en-US" altLang="en-US" sz="1800" i="1">
                <a:solidFill>
                  <a:srgbClr val="FF0000"/>
                </a:solidFill>
              </a:rPr>
              <a:t>G</a:t>
            </a:r>
            <a:r>
              <a:rPr lang="en-US" altLang="en-US" sz="1800" i="1" baseline="-25000">
                <a:solidFill>
                  <a:srgbClr val="FF0000"/>
                </a:solidFill>
              </a:rPr>
              <a:t>m</a:t>
            </a:r>
            <a:r>
              <a:rPr lang="en-US" altLang="en-US" sz="1800">
                <a:solidFill>
                  <a:srgbClr val="FF0000"/>
                </a:solidFill>
              </a:rPr>
              <a:t> and </a:t>
            </a:r>
            <a:r>
              <a:rPr lang="en-US" altLang="en-US" sz="1800" i="1">
                <a:solidFill>
                  <a:srgbClr val="FF0000"/>
                </a:solidFill>
              </a:rPr>
              <a:t>R</a:t>
            </a:r>
            <a:r>
              <a:rPr lang="en-US" altLang="en-US" sz="1800" i="1" baseline="-25000">
                <a:solidFill>
                  <a:srgbClr val="FF0000"/>
                </a:solidFill>
              </a:rPr>
              <a:t>o</a:t>
            </a:r>
            <a:r>
              <a:rPr lang="en-US" altLang="en-US" sz="1800"/>
              <a:t> of the equivalent circuit of Fig (b).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/>
              <a:t>As in case of MOS cascode, </a:t>
            </a:r>
            <a:r>
              <a:rPr lang="en-US" altLang="en-US" sz="1800" i="1">
                <a:solidFill>
                  <a:srgbClr val="FF0000"/>
                </a:solidFill>
              </a:rPr>
              <a:t>G</a:t>
            </a:r>
            <a:r>
              <a:rPr lang="en-US" altLang="en-US" sz="1800" i="1" baseline="-25000">
                <a:solidFill>
                  <a:srgbClr val="FF0000"/>
                </a:solidFill>
              </a:rPr>
              <a:t>m</a:t>
            </a:r>
            <a:r>
              <a:rPr lang="en-US" altLang="en-US" sz="1800">
                <a:solidFill>
                  <a:srgbClr val="FF0000"/>
                </a:solidFill>
              </a:rPr>
              <a:t> is the short-circuit transconductance</a:t>
            </a:r>
            <a:r>
              <a:rPr lang="en-US" altLang="en-US" sz="1800"/>
              <a:t> and can be determined from the circuit in Fig (c).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651"/>
    </mc:Choice>
    <mc:Fallback xmlns="">
      <p:transition spd="slow" advTm="20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585" x="866775" y="4983163"/>
          <p14:tracePt t="2665" x="866775" y="4956175"/>
          <p14:tracePt t="2674" x="866775" y="4929188"/>
          <p14:tracePt t="2681" x="866775" y="4894263"/>
          <p14:tracePt t="2691" x="866775" y="4884738"/>
          <p14:tracePt t="2707" x="866775" y="4822825"/>
          <p14:tracePt t="2724" x="884238" y="4795838"/>
          <p14:tracePt t="2741" x="901700" y="4732338"/>
          <p14:tracePt t="2757" x="919163" y="4679950"/>
          <p14:tracePt t="2774" x="919163" y="4598988"/>
          <p14:tracePt t="2791" x="919163" y="4473575"/>
          <p14:tracePt t="2807" x="946150" y="4276725"/>
          <p14:tracePt t="2825" x="1009650" y="4133850"/>
          <p14:tracePt t="2841" x="1152525" y="3956050"/>
          <p14:tracePt t="2857" x="1223963" y="3867150"/>
          <p14:tracePt t="2874" x="1268413" y="3705225"/>
          <p14:tracePt t="2891" x="1268413" y="3643313"/>
          <p14:tracePt t="2977" x="1276350" y="3633788"/>
          <p14:tracePt t="2985" x="1339850" y="3598863"/>
          <p14:tracePt t="2993" x="1411288" y="3598863"/>
          <p14:tracePt t="3007" x="1536700" y="3581400"/>
          <p14:tracePt t="3024" x="1581150" y="3571875"/>
          <p14:tracePt t="3265" x="1608138" y="3562350"/>
          <p14:tracePt t="3273" x="1643063" y="3536950"/>
          <p14:tracePt t="3313" x="1581150" y="3536950"/>
          <p14:tracePt t="3321" x="1509713" y="3536950"/>
          <p14:tracePt t="3329" x="1428750" y="3536950"/>
          <p14:tracePt t="3341" x="1419225" y="3536950"/>
          <p14:tracePt t="3529" x="1428750" y="3465513"/>
          <p14:tracePt t="3537" x="1446213" y="3340100"/>
          <p14:tracePt t="3545" x="1465263" y="3152775"/>
          <p14:tracePt t="3557" x="1465263" y="2982913"/>
          <p14:tracePt t="3574" x="1465263" y="2490788"/>
          <p14:tracePt t="3591" x="1366838" y="1973263"/>
          <p14:tracePt t="3593" x="1322388" y="1751013"/>
          <p14:tracePt t="3608" x="1322388" y="1562100"/>
          <p14:tracePt t="3625" x="1322388" y="1231900"/>
          <p14:tracePt t="3641" x="1366838" y="955675"/>
          <p14:tracePt t="3658" x="1419225" y="750888"/>
          <p14:tracePt t="3674" x="1465263" y="615950"/>
          <p14:tracePt t="3691" x="1490663" y="554038"/>
          <p14:tracePt t="3761" x="1490663" y="544513"/>
          <p14:tracePt t="3777" x="1455738" y="509588"/>
          <p14:tracePt t="3785" x="1384300" y="419100"/>
          <p14:tracePt t="3793" x="1347788" y="411163"/>
          <p14:tracePt t="3808" x="1339850" y="411163"/>
          <p14:tracePt t="3985" x="1312863" y="401638"/>
          <p14:tracePt t="4009" x="1312863" y="411163"/>
          <p14:tracePt t="4017" x="1312863" y="419100"/>
          <p14:tracePt t="4025" x="1339850" y="446088"/>
          <p14:tracePt t="4041" x="1384300" y="482600"/>
          <p14:tracePt t="4058" x="1500188" y="554038"/>
          <p14:tracePt t="4074" x="1562100" y="581025"/>
          <p14:tracePt t="4091" x="1608138" y="588963"/>
          <p14:tracePt t="4107" x="1616075" y="588963"/>
          <p14:tracePt t="4124" x="1625600" y="588963"/>
          <p14:tracePt t="4141" x="1633538" y="598488"/>
          <p14:tracePt t="4157" x="1652588" y="625475"/>
          <p14:tracePt t="4174" x="1670050" y="642938"/>
          <p14:tracePt t="4191" x="1724025" y="679450"/>
          <p14:tracePt t="4207" x="1751013" y="696913"/>
          <p14:tracePt t="4224" x="1776413" y="723900"/>
          <p14:tracePt t="4241" x="1785938" y="731838"/>
          <p14:tracePt t="4553" x="1785938" y="723900"/>
          <p14:tracePt t="4561" x="1803400" y="714375"/>
          <p14:tracePt t="4593" x="1803400" y="687388"/>
          <p14:tracePt t="4641" x="1812925" y="679450"/>
          <p14:tracePt t="4665" x="1822450" y="669925"/>
          <p14:tracePt t="4697" x="1830388" y="660400"/>
          <p14:tracePt t="4721" x="1839913" y="652463"/>
          <p14:tracePt t="5257" x="1839913" y="642938"/>
          <p14:tracePt t="5273" x="1839913" y="625475"/>
          <p14:tracePt t="10313" x="1847850" y="615950"/>
          <p14:tracePt t="10329" x="1847850" y="608013"/>
          <p14:tracePt t="10337" x="1874838" y="544513"/>
          <p14:tracePt t="10345" x="1919288" y="500063"/>
          <p14:tracePt t="10357" x="1973263" y="473075"/>
          <p14:tracePt t="10374" x="2089150" y="473075"/>
          <p14:tracePt t="10617" x="2098675" y="473075"/>
          <p14:tracePt t="10641" x="2108200" y="465138"/>
          <p14:tracePt t="24561" x="2116138" y="465138"/>
          <p14:tracePt t="24577" x="2116138" y="473075"/>
          <p14:tracePt t="24609" x="2116138" y="482600"/>
          <p14:tracePt t="24625" x="2116138" y="490538"/>
          <p14:tracePt t="24633" x="2116138" y="500063"/>
          <p14:tracePt t="24641" x="2116138" y="536575"/>
          <p14:tracePt t="24657" x="2116138" y="561975"/>
          <p14:tracePt t="24673" x="2116138" y="608013"/>
          <p14:tracePt t="24690" x="2116138" y="615950"/>
          <p14:tracePt t="24707" x="2116138" y="642938"/>
          <p14:tracePt t="24723" x="2116138" y="652463"/>
          <p14:tracePt t="25617" x="2089150" y="669925"/>
          <p14:tracePt t="25625" x="2089150" y="696913"/>
          <p14:tracePt t="25633" x="2116138" y="750888"/>
          <p14:tracePt t="25641" x="2160588" y="812800"/>
          <p14:tracePt t="25657" x="2330450" y="973138"/>
          <p14:tracePt t="25673" x="3000375" y="1258888"/>
          <p14:tracePt t="25690" x="4037013" y="1616075"/>
          <p14:tracePt t="25707" x="5054600" y="1911350"/>
          <p14:tracePt t="25723" x="6054725" y="2295525"/>
          <p14:tracePt t="25740" x="6823075" y="2643188"/>
          <p14:tracePt t="25757" x="7205663" y="2679700"/>
          <p14:tracePt t="25773" x="7277100" y="2705100"/>
          <p14:tracePt t="25789" x="7286625" y="2705100"/>
          <p14:tracePt t="25937" x="7286625" y="2670175"/>
          <p14:tracePt t="25953" x="7286625" y="2660650"/>
          <p14:tracePt t="25993" x="7286625" y="2652713"/>
          <p14:tracePt t="26001" x="7286625" y="2643188"/>
          <p14:tracePt t="26009" x="7286625" y="2625725"/>
          <p14:tracePt t="26033" x="7286625" y="2608263"/>
          <p14:tracePt t="26041" x="7286625" y="2598738"/>
          <p14:tracePt t="26057" x="7286625" y="2554288"/>
          <p14:tracePt t="26073" x="7286625" y="2509838"/>
          <p14:tracePt t="26090" x="7286625" y="2482850"/>
          <p14:tracePt t="26106" x="7286625" y="2419350"/>
          <p14:tracePt t="26123" x="7286625" y="2374900"/>
          <p14:tracePt t="26140" x="7286625" y="2330450"/>
          <p14:tracePt t="26157" x="7286625" y="2312988"/>
          <p14:tracePt t="26173" x="7286625" y="2286000"/>
          <p14:tracePt t="26190" x="7286625" y="2276475"/>
          <p14:tracePt t="26223" x="7286625" y="2259013"/>
          <p14:tracePt t="26240" x="7286625" y="2224088"/>
          <p14:tracePt t="26256" x="7277100" y="2197100"/>
          <p14:tracePt t="26273" x="7259638" y="2160588"/>
          <p14:tracePt t="26306" x="7224713" y="2133600"/>
          <p14:tracePt t="26323" x="7197725" y="2116138"/>
          <p14:tracePt t="26340" x="7161213" y="2089150"/>
          <p14:tracePt t="26356" x="7143750" y="2089150"/>
          <p14:tracePt t="26373" x="7099300" y="2071688"/>
          <p14:tracePt t="26389" x="7062788" y="2071688"/>
          <p14:tracePt t="26406" x="7000875" y="2071688"/>
          <p14:tracePt t="26423" x="6919913" y="2044700"/>
          <p14:tracePt t="26440" x="6831013" y="2027238"/>
          <p14:tracePt t="26457" x="6715125" y="2027238"/>
          <p14:tracePt t="26474" x="6608763" y="2027238"/>
          <p14:tracePt t="26490" x="6545263" y="2027238"/>
          <p14:tracePt t="26506" x="6500813" y="2027238"/>
          <p14:tracePt t="26523" x="6483350" y="2027238"/>
          <p14:tracePt t="26540" x="6438900" y="2027238"/>
          <p14:tracePt t="26556" x="6411913" y="2027238"/>
          <p14:tracePt t="26573" x="6367463" y="2044700"/>
          <p14:tracePt t="26590" x="6357938" y="2054225"/>
          <p14:tracePt t="26606" x="6340475" y="2062163"/>
          <p14:tracePt t="26623" x="6313488" y="2081213"/>
          <p14:tracePt t="26625" x="6303963" y="2098675"/>
          <p14:tracePt t="26640" x="6296025" y="2108200"/>
          <p14:tracePt t="26656" x="6259513" y="2125663"/>
          <p14:tracePt t="26674" x="6259513" y="2152650"/>
          <p14:tracePt t="26690" x="6251575" y="2160588"/>
          <p14:tracePt t="26707" x="6251575" y="2187575"/>
          <p14:tracePt t="26723" x="6251575" y="2214563"/>
          <p14:tracePt t="26740" x="6242050" y="2259013"/>
          <p14:tracePt t="26757" x="6242050" y="2286000"/>
          <p14:tracePt t="26773" x="6242050" y="2303463"/>
          <p14:tracePt t="26790" x="6242050" y="2339975"/>
          <p14:tracePt t="26806" x="6242050" y="2347913"/>
          <p14:tracePt t="26823" x="6242050" y="2366963"/>
          <p14:tracePt t="26840" x="6242050" y="2393950"/>
          <p14:tracePt t="26857" x="6242050" y="2465388"/>
          <p14:tracePt t="26873" x="6276975" y="2509838"/>
          <p14:tracePt t="26890" x="6313488" y="2554288"/>
          <p14:tracePt t="26906" x="6348413" y="2589213"/>
          <p14:tracePt t="26923" x="6402388" y="2643188"/>
          <p14:tracePt t="26940" x="6411913" y="2652713"/>
          <p14:tracePt t="26956" x="6429375" y="2670175"/>
          <p14:tracePt t="26973" x="6465888" y="2697163"/>
          <p14:tracePt t="26990" x="6473825" y="2705100"/>
          <p14:tracePt t="27006" x="6500813" y="2732088"/>
          <p14:tracePt t="27023" x="6527800" y="2751138"/>
          <p14:tracePt t="27039" x="6572250" y="2776538"/>
          <p14:tracePt t="27057" x="6608763" y="2786063"/>
          <p14:tracePt t="27073" x="6688138" y="2813050"/>
          <p14:tracePt t="27090" x="6751638" y="2813050"/>
          <p14:tracePt t="27106" x="6813550" y="2822575"/>
          <p14:tracePt t="27123" x="6858000" y="2822575"/>
          <p14:tracePt t="27140" x="6902450" y="2822575"/>
          <p14:tracePt t="27156" x="6938963" y="2822575"/>
          <p14:tracePt t="27173" x="6983413" y="2822575"/>
          <p14:tracePt t="27190" x="7027863" y="2822575"/>
          <p14:tracePt t="27207" x="7081838" y="2822575"/>
          <p14:tracePt t="27223" x="7143750" y="2822575"/>
          <p14:tracePt t="27239" x="7224713" y="2803525"/>
          <p14:tracePt t="27257" x="7402513" y="2795588"/>
          <p14:tracePt t="27274" x="7500938" y="2795588"/>
          <p14:tracePt t="27290" x="7554913" y="2786063"/>
          <p14:tracePt t="27306" x="7562850" y="2786063"/>
          <p14:tracePt t="27323" x="7599363" y="2751138"/>
          <p14:tracePt t="27339" x="7608888" y="2741613"/>
          <p14:tracePt t="27356" x="7616825" y="2732088"/>
          <p14:tracePt t="27373" x="7626350" y="2714625"/>
          <p14:tracePt t="27389" x="7653338" y="2687638"/>
          <p14:tracePt t="27406" x="7670800" y="2625725"/>
          <p14:tracePt t="27423" x="7715250" y="2562225"/>
          <p14:tracePt t="27439" x="7742238" y="2500313"/>
          <p14:tracePt t="27457" x="7777163" y="2411413"/>
          <p14:tracePt t="27474" x="7777163" y="2330450"/>
          <p14:tracePt t="27490" x="7777163" y="2259013"/>
          <p14:tracePt t="27506" x="7777163" y="2197100"/>
          <p14:tracePt t="27523" x="7777163" y="2160588"/>
          <p14:tracePt t="27539" x="7759700" y="2108200"/>
          <p14:tracePt t="27556" x="7724775" y="2081213"/>
          <p14:tracePt t="27573" x="7705725" y="2044700"/>
          <p14:tracePt t="27589" x="7653338" y="1990725"/>
          <p14:tracePt t="27606" x="7589838" y="1955800"/>
          <p14:tracePt t="27623" x="7527925" y="1928813"/>
          <p14:tracePt t="27639" x="7446963" y="1919288"/>
          <p14:tracePt t="27657" x="7367588" y="1893888"/>
          <p14:tracePt t="27673" x="7304088" y="1874838"/>
          <p14:tracePt t="27690" x="7215188" y="1874838"/>
          <p14:tracePt t="27706" x="7108825" y="1874838"/>
          <p14:tracePt t="27723" x="7000875" y="1874838"/>
          <p14:tracePt t="27739" x="6894513" y="1874838"/>
          <p14:tracePt t="27756" x="6813550" y="1874838"/>
          <p14:tracePt t="27773" x="6751638" y="1884363"/>
          <p14:tracePt t="27789" x="6705600" y="1901825"/>
          <p14:tracePt t="27806" x="6670675" y="1919288"/>
          <p14:tracePt t="27823" x="6634163" y="1928813"/>
          <p14:tracePt t="27839" x="6572250" y="1982788"/>
          <p14:tracePt t="27857" x="6500813" y="2036763"/>
          <p14:tracePt t="27873" x="6465888" y="2089150"/>
          <p14:tracePt t="27890" x="6446838" y="2133600"/>
          <p14:tracePt t="27906" x="6411913" y="2160588"/>
          <p14:tracePt t="27923" x="6402388" y="2197100"/>
          <p14:tracePt t="27939" x="6402388" y="2241550"/>
          <p14:tracePt t="27956" x="6384925" y="2286000"/>
          <p14:tracePt t="27973" x="6384925" y="2322513"/>
          <p14:tracePt t="27989" x="6384925" y="2366963"/>
          <p14:tracePt t="28006" x="6384925" y="2419350"/>
          <p14:tracePt t="28024" x="6384925" y="2455863"/>
          <p14:tracePt t="28039" x="6384925" y="2490788"/>
          <p14:tracePt t="28057" x="6402388" y="2571750"/>
          <p14:tracePt t="28073" x="6438900" y="2616200"/>
          <p14:tracePt t="28090" x="6491288" y="2670175"/>
          <p14:tracePt t="28106" x="6554788" y="2732088"/>
          <p14:tracePt t="28123" x="6626225" y="2776538"/>
          <p14:tracePt t="28139" x="6688138" y="2813050"/>
          <p14:tracePt t="28156" x="6769100" y="2857500"/>
          <p14:tracePt t="28173" x="6796088" y="2867025"/>
          <p14:tracePt t="28190" x="6840538" y="2874963"/>
          <p14:tracePt t="28206" x="6894513" y="2894013"/>
          <p14:tracePt t="28223" x="6929438" y="2911475"/>
          <p14:tracePt t="28239" x="6973888" y="2911475"/>
          <p14:tracePt t="28257" x="7027863" y="2919413"/>
          <p14:tracePt t="28273" x="7099300" y="2938463"/>
          <p14:tracePt t="28290" x="7161213" y="2938463"/>
          <p14:tracePt t="28306" x="7242175" y="2955925"/>
          <p14:tracePt t="28323" x="7323138" y="2955925"/>
          <p14:tracePt t="28339" x="7367588" y="2955925"/>
          <p14:tracePt t="28356" x="7412038" y="2955925"/>
          <p14:tracePt t="28373" x="7446963" y="2955925"/>
          <p14:tracePt t="28389" x="7456488" y="2955925"/>
          <p14:tracePt t="28406" x="7483475" y="2946400"/>
          <p14:tracePt t="28423" x="7518400" y="2928938"/>
          <p14:tracePt t="28439" x="7572375" y="2901950"/>
          <p14:tracePt t="28457" x="7653338" y="2867025"/>
          <p14:tracePt t="28473" x="7705725" y="2822575"/>
          <p14:tracePt t="28490" x="7769225" y="2776538"/>
          <p14:tracePt t="28506" x="7796213" y="2741613"/>
          <p14:tracePt t="28523" x="7823200" y="2679700"/>
          <p14:tracePt t="28539" x="7858125" y="2633663"/>
          <p14:tracePt t="28556" x="7875588" y="2571750"/>
          <p14:tracePt t="28573" x="7875588" y="2500313"/>
          <p14:tracePt t="28589" x="7875588" y="2438400"/>
          <p14:tracePt t="28606" x="7875588" y="2374900"/>
          <p14:tracePt t="28623" x="7875588" y="2339975"/>
          <p14:tracePt t="28639" x="7858125" y="2276475"/>
          <p14:tracePt t="28657" x="7769225" y="2170113"/>
          <p14:tracePt t="28673" x="7724775" y="2133600"/>
          <p14:tracePt t="28690" x="7643813" y="2081213"/>
          <p14:tracePt t="28706" x="7527925" y="2009775"/>
          <p14:tracePt t="28723" x="7439025" y="1955800"/>
          <p14:tracePt t="28739" x="7340600" y="1893888"/>
          <p14:tracePt t="28756" x="7259638" y="1866900"/>
          <p14:tracePt t="28773" x="7170738" y="1857375"/>
          <p14:tracePt t="28789" x="7089775" y="1830388"/>
          <p14:tracePt t="28806" x="7000875" y="1822450"/>
          <p14:tracePt t="28823" x="6902450" y="1803400"/>
          <p14:tracePt t="28839" x="6831013" y="1803400"/>
          <p14:tracePt t="28857" x="6777038" y="1795463"/>
          <p14:tracePt t="28874" x="6670675" y="1795463"/>
          <p14:tracePt t="28890" x="6616700" y="1795463"/>
          <p14:tracePt t="28906" x="6554788" y="1795463"/>
          <p14:tracePt t="28923" x="6500813" y="1839913"/>
          <p14:tracePt t="28939" x="6438900" y="1857375"/>
          <p14:tracePt t="28956" x="6402388" y="1893888"/>
          <p14:tracePt t="28973" x="6367463" y="1919288"/>
          <p14:tracePt t="28989" x="6348413" y="1955800"/>
          <p14:tracePt t="29006" x="6340475" y="2000250"/>
          <p14:tracePt t="29023" x="6296025" y="2062163"/>
          <p14:tracePt t="29039" x="6269038" y="2143125"/>
          <p14:tracePt t="29057" x="6242050" y="2205038"/>
          <p14:tracePt t="29073" x="6232525" y="2322513"/>
          <p14:tracePt t="29090" x="6232525" y="2384425"/>
          <p14:tracePt t="29106" x="6232525" y="2438400"/>
          <p14:tracePt t="29123" x="6232525" y="2490788"/>
          <p14:tracePt t="29139" x="6232525" y="2517775"/>
          <p14:tracePt t="29156" x="6251575" y="2562225"/>
          <p14:tracePt t="29173" x="6269038" y="2598738"/>
          <p14:tracePt t="29189" x="6303963" y="2652713"/>
          <p14:tracePt t="29206" x="6348413" y="2697163"/>
          <p14:tracePt t="29223" x="6375400" y="2732088"/>
          <p14:tracePt t="29239" x="6419850" y="2768600"/>
          <p14:tracePt t="29257" x="6465888" y="2813050"/>
          <p14:tracePt t="29273" x="6500813" y="2830513"/>
          <p14:tracePt t="29290" x="6537325" y="2867025"/>
          <p14:tracePt t="29306" x="6608763" y="2919413"/>
          <p14:tracePt t="29323" x="6653213" y="2946400"/>
          <p14:tracePt t="29339" x="6751638" y="2982913"/>
          <p14:tracePt t="29356" x="6858000" y="3000375"/>
          <p14:tracePt t="29373" x="6973888" y="3044825"/>
          <p14:tracePt t="29389" x="7037388" y="3054350"/>
          <p14:tracePt t="29406" x="7054850" y="3062288"/>
          <p14:tracePt t="29423" x="7072313" y="3062288"/>
          <p14:tracePt t="29439" x="7089775" y="3071813"/>
          <p14:tracePt t="29473" x="7143750" y="3071813"/>
          <p14:tracePt t="29490" x="7215188" y="3071813"/>
          <p14:tracePt t="29506" x="7313613" y="3071813"/>
          <p14:tracePt t="29523" x="7402513" y="3071813"/>
          <p14:tracePt t="29540" x="7456488" y="3071813"/>
          <p14:tracePt t="29556" x="7483475" y="3071813"/>
          <p14:tracePt t="29573" x="7491413" y="3071813"/>
          <p14:tracePt t="29589" x="7510463" y="3071813"/>
          <p14:tracePt t="29606" x="7518400" y="3071813"/>
          <p14:tracePt t="29623" x="7545388" y="3036888"/>
          <p14:tracePt t="29640" x="7554913" y="2965450"/>
          <p14:tracePt t="29657" x="7581900" y="2911475"/>
          <p14:tracePt t="29673" x="7581900" y="2867025"/>
          <p14:tracePt t="29690" x="7589838" y="2813050"/>
          <p14:tracePt t="29706" x="7589838" y="2751138"/>
          <p14:tracePt t="29723" x="7589838" y="2679700"/>
          <p14:tracePt t="29739" x="7589838" y="2616200"/>
          <p14:tracePt t="29756" x="7589838" y="2509838"/>
          <p14:tracePt t="29773" x="7589838" y="2446338"/>
          <p14:tracePt t="29789" x="7581900" y="2384425"/>
          <p14:tracePt t="29806" x="7562850" y="2322513"/>
          <p14:tracePt t="29823" x="7554913" y="2295525"/>
          <p14:tracePt t="29839" x="7527925" y="2241550"/>
          <p14:tracePt t="29857" x="7518400" y="2214563"/>
          <p14:tracePt t="29874" x="7510463" y="2187575"/>
          <p14:tracePt t="29889" x="7500938" y="2179638"/>
          <p14:tracePt t="29906" x="7500938" y="2160588"/>
          <p14:tracePt t="29923" x="7483475" y="2133600"/>
          <p14:tracePt t="29939" x="7473950" y="2125663"/>
          <p14:tracePt t="29956" x="7446963" y="2116138"/>
          <p14:tracePt t="29973" x="7402513" y="2089150"/>
          <p14:tracePt t="29989" x="7394575" y="2089150"/>
          <p14:tracePt t="30006" x="7348538" y="2071688"/>
          <p14:tracePt t="30023" x="7313613" y="2062163"/>
          <p14:tracePt t="30039" x="7251700" y="2062163"/>
          <p14:tracePt t="30057" x="7188200" y="2062163"/>
          <p14:tracePt t="30073" x="7062788" y="2062163"/>
          <p14:tracePt t="30090" x="6973888" y="2062163"/>
          <p14:tracePt t="30106" x="6894513" y="2062163"/>
          <p14:tracePt t="30123" x="6804025" y="2062163"/>
          <p14:tracePt t="30139" x="6742113" y="2062163"/>
          <p14:tracePt t="30156" x="6705600" y="2062163"/>
          <p14:tracePt t="30173" x="6661150" y="2062163"/>
          <p14:tracePt t="30189" x="6608763" y="2062163"/>
          <p14:tracePt t="30206" x="6572250" y="2081213"/>
          <p14:tracePt t="30223" x="6554788" y="2098675"/>
          <p14:tracePt t="30239" x="6545263" y="2108200"/>
          <p14:tracePt t="30257" x="6483350" y="2152650"/>
          <p14:tracePt t="30273" x="6446838" y="2214563"/>
          <p14:tracePt t="30290" x="6411913" y="2259013"/>
          <p14:tracePt t="30306" x="6402388" y="2312988"/>
          <p14:tracePt t="30323" x="6394450" y="2330450"/>
          <p14:tracePt t="30339" x="6394450" y="2357438"/>
          <p14:tracePt t="30356" x="6394450" y="2401888"/>
          <p14:tracePt t="30373" x="6394450" y="2428875"/>
          <p14:tracePt t="30390" x="6394450" y="2482850"/>
          <p14:tracePt t="30406" x="6394450" y="2527300"/>
          <p14:tracePt t="30423" x="6419850" y="2608263"/>
          <p14:tracePt t="30439" x="6456363" y="2660650"/>
          <p14:tracePt t="30457" x="6527800" y="2768600"/>
          <p14:tracePt t="30473" x="6589713" y="2830513"/>
          <p14:tracePt t="30490" x="6643688" y="2884488"/>
          <p14:tracePt t="30506" x="6670675" y="2901950"/>
          <p14:tracePt t="30523" x="6724650" y="2928938"/>
          <p14:tracePt t="30539" x="6769100" y="2938463"/>
          <p14:tracePt t="30556" x="6823075" y="2955925"/>
          <p14:tracePt t="30573" x="6884988" y="2982913"/>
          <p14:tracePt t="30590" x="6938963" y="2990850"/>
          <p14:tracePt t="30606" x="7010400" y="3000375"/>
          <p14:tracePt t="30623" x="7062788" y="3017838"/>
          <p14:tracePt t="30639" x="7116763" y="3017838"/>
          <p14:tracePt t="30656" x="7180263" y="3027363"/>
          <p14:tracePt t="30673" x="7188200" y="3036888"/>
          <p14:tracePt t="30689" x="7197725" y="3036888"/>
          <p14:tracePt t="30707" x="7242175" y="3036888"/>
          <p14:tracePt t="30723" x="7277100" y="3036888"/>
          <p14:tracePt t="30739" x="7304088" y="3036888"/>
          <p14:tracePt t="30756" x="7358063" y="3017838"/>
          <p14:tracePt t="30773" x="7402513" y="2990850"/>
          <p14:tracePt t="30789" x="7446963" y="2973388"/>
          <p14:tracePt t="30806" x="7500938" y="2946400"/>
          <p14:tracePt t="30823" x="7562850" y="2894013"/>
          <p14:tracePt t="30839" x="7634288" y="2840038"/>
          <p14:tracePt t="30857" x="7680325" y="2751138"/>
          <p14:tracePt t="30873" x="7715250" y="2697163"/>
          <p14:tracePt t="30890" x="7742238" y="2652713"/>
          <p14:tracePt t="30906" x="7751763" y="2598738"/>
          <p14:tracePt t="30923" x="7796213" y="2527300"/>
          <p14:tracePt t="30939" x="7796213" y="2490788"/>
          <p14:tracePt t="30956" x="7796213" y="2401888"/>
          <p14:tracePt t="30973" x="7796213" y="2312988"/>
          <p14:tracePt t="30989" x="7796213" y="2224088"/>
          <p14:tracePt t="31006" x="7786688" y="2160588"/>
          <p14:tracePt t="31023" x="7751763" y="2081213"/>
          <p14:tracePt t="31039" x="7697788" y="2027238"/>
          <p14:tracePt t="31057" x="7634288" y="2000250"/>
          <p14:tracePt t="31073" x="7500938" y="1946275"/>
          <p14:tracePt t="31090" x="7375525" y="1946275"/>
          <p14:tracePt t="31106" x="7224713" y="1938338"/>
          <p14:tracePt t="31123" x="7134225" y="1938338"/>
          <p14:tracePt t="31139" x="7054850" y="1911350"/>
          <p14:tracePt t="31157" x="6983413" y="1911350"/>
          <p14:tracePt t="31173" x="6902450" y="1911350"/>
          <p14:tracePt t="31189" x="6813550" y="1911350"/>
          <p14:tracePt t="31206" x="6732588" y="1911350"/>
          <p14:tracePt t="31223" x="6661150" y="1911350"/>
          <p14:tracePt t="31239" x="6581775" y="1911350"/>
          <p14:tracePt t="31257" x="6483350" y="1965325"/>
          <p14:tracePt t="31273" x="6438900" y="2000250"/>
          <p14:tracePt t="31290" x="6394450" y="2044700"/>
          <p14:tracePt t="31306" x="6384925" y="2071688"/>
          <p14:tracePt t="31323" x="6375400" y="2098675"/>
          <p14:tracePt t="31339" x="6375400" y="2160588"/>
          <p14:tracePt t="31356" x="6348413" y="2259013"/>
          <p14:tracePt t="31373" x="6348413" y="2330450"/>
          <p14:tracePt t="31389" x="6348413" y="2393950"/>
          <p14:tracePt t="31406" x="6348413" y="2482850"/>
          <p14:tracePt t="31423" x="6357938" y="2544763"/>
          <p14:tracePt t="31439" x="6384925" y="2643188"/>
          <p14:tracePt t="31457" x="6446838" y="2732088"/>
          <p14:tracePt t="31473" x="6500813" y="2803525"/>
          <p14:tracePt t="31490" x="6545263" y="2857500"/>
          <p14:tracePt t="31506" x="6616700" y="2928938"/>
          <p14:tracePt t="31522" x="6670675" y="2965450"/>
          <p14:tracePt t="31539" x="6705600" y="2990850"/>
          <p14:tracePt t="31556" x="6769100" y="3036888"/>
          <p14:tracePt t="31573" x="6848475" y="3044825"/>
          <p14:tracePt t="31589" x="6894513" y="3062288"/>
          <p14:tracePt t="31606" x="6956425" y="3062288"/>
          <p14:tracePt t="31623" x="7037388" y="3062288"/>
          <p14:tracePt t="31624" x="7108825" y="3062288"/>
          <p14:tracePt t="31639" x="7126288" y="3062288"/>
          <p14:tracePt t="31657" x="7215188" y="3062288"/>
          <p14:tracePt t="31673" x="7304088" y="3062288"/>
          <p14:tracePt t="31690" x="7367588" y="3062288"/>
          <p14:tracePt t="31706" x="7419975" y="3044825"/>
          <p14:tracePt t="31723" x="7473950" y="2990850"/>
          <p14:tracePt t="31739" x="7510463" y="2955925"/>
          <p14:tracePt t="31756" x="7572375" y="2884488"/>
          <p14:tracePt t="31773" x="7626350" y="2813050"/>
          <p14:tracePt t="31789" x="7661275" y="2732088"/>
          <p14:tracePt t="31806" x="7705725" y="2660650"/>
          <p14:tracePt t="31824" x="7751763" y="2527300"/>
          <p14:tracePt t="31839" x="7751763" y="2411413"/>
          <p14:tracePt t="31857" x="7751763" y="2295525"/>
          <p14:tracePt t="31874" x="7751763" y="2160588"/>
          <p14:tracePt t="31890" x="7751763" y="2116138"/>
          <p14:tracePt t="31906" x="7732713" y="2081213"/>
          <p14:tracePt t="31923" x="7715250" y="2044700"/>
          <p14:tracePt t="31939" x="7661275" y="2000250"/>
          <p14:tracePt t="31956" x="7616825" y="1973263"/>
          <p14:tracePt t="31973" x="7537450" y="1938338"/>
          <p14:tracePt t="31989" x="7429500" y="1919288"/>
          <p14:tracePt t="32006" x="7296150" y="1911350"/>
          <p14:tracePt t="32023" x="7180263" y="1893888"/>
          <p14:tracePt t="32039" x="7054850" y="1857375"/>
          <p14:tracePt t="32057" x="6938963" y="1847850"/>
          <p14:tracePt t="32073" x="6884988" y="1839913"/>
          <p14:tracePt t="32090" x="6831013" y="1839913"/>
          <p14:tracePt t="32106" x="6804025" y="1839913"/>
          <p14:tracePt t="32123" x="6742113" y="1839913"/>
          <p14:tracePt t="32139" x="6661150" y="1884363"/>
          <p14:tracePt t="32156" x="6562725" y="1938338"/>
          <p14:tracePt t="32173" x="6483350" y="2009775"/>
          <p14:tracePt t="32189" x="6438900" y="2071688"/>
          <p14:tracePt t="32206" x="6411913" y="2133600"/>
          <p14:tracePt t="32223" x="6411913" y="2170113"/>
          <p14:tracePt t="32239" x="6411913" y="2197100"/>
          <p14:tracePt t="32257" x="6411913" y="2241550"/>
          <p14:tracePt t="32273" x="6411913" y="2303463"/>
          <p14:tracePt t="32290" x="6446838" y="2401888"/>
          <p14:tracePt t="32306" x="6483350" y="2438400"/>
          <p14:tracePt t="32322" x="6527800" y="2500313"/>
          <p14:tracePt t="32340" x="6562725" y="2544763"/>
          <p14:tracePt t="32356" x="6616700" y="2598738"/>
          <p14:tracePt t="32373" x="6653213" y="2625725"/>
          <p14:tracePt t="32389" x="6715125" y="2670175"/>
          <p14:tracePt t="32406" x="6751638" y="2697163"/>
          <p14:tracePt t="32423" x="6759575" y="2697163"/>
          <p14:tracePt t="32457" x="6769100" y="2697163"/>
          <p14:tracePt t="32529" x="6777038" y="2705100"/>
          <p14:tracePt t="32537" x="6831013" y="2741613"/>
          <p14:tracePt t="32545" x="6858000" y="2786063"/>
          <p14:tracePt t="32556" x="6929438" y="2813050"/>
          <p14:tracePt t="32573" x="6956425" y="2822575"/>
          <p14:tracePt t="32589" x="7062788" y="2867025"/>
          <p14:tracePt t="32606" x="7224713" y="2946400"/>
          <p14:tracePt t="32623" x="7269163" y="2973388"/>
          <p14:tracePt t="32639" x="7277100" y="2973388"/>
          <p14:tracePt t="32657" x="7375525" y="2973388"/>
          <p14:tracePt t="32673" x="7439025" y="2919413"/>
          <p14:tracePt t="32690" x="7518400" y="2830513"/>
          <p14:tracePt t="32706" x="7608888" y="2751138"/>
          <p14:tracePt t="32722" x="7697788" y="2643188"/>
          <p14:tracePt t="32739" x="7777163" y="2473325"/>
          <p14:tracePt t="32756" x="7823200" y="2312988"/>
          <p14:tracePt t="32773" x="7840663" y="2205038"/>
          <p14:tracePt t="32789" x="7848600" y="2108200"/>
          <p14:tracePt t="32806" x="7848600" y="2062163"/>
          <p14:tracePt t="32824" x="7848600" y="2054225"/>
          <p14:tracePt t="32856" x="7848600" y="2017713"/>
          <p14:tracePt t="32929" x="7848600" y="2009775"/>
          <p14:tracePt t="32937" x="7848600" y="1973263"/>
          <p14:tracePt t="32945" x="7848600" y="1938338"/>
          <p14:tracePt t="32956" x="7848600" y="1884363"/>
          <p14:tracePt t="32973" x="7804150" y="1704975"/>
          <p14:tracePt t="32989" x="7777163" y="1589088"/>
          <p14:tracePt t="33006" x="7732713" y="1490663"/>
          <p14:tracePt t="33023" x="7715250" y="1428750"/>
          <p14:tracePt t="33039" x="7670800" y="1366838"/>
          <p14:tracePt t="33057" x="7653338" y="1303338"/>
          <p14:tracePt t="33073" x="7599363" y="1214438"/>
          <p14:tracePt t="33090" x="7589838" y="1187450"/>
          <p14:tracePt t="33106" x="7554913" y="1152525"/>
          <p14:tracePt t="33123" x="7537450" y="1133475"/>
          <p14:tracePt t="33139" x="7500938" y="1098550"/>
          <p14:tracePt t="33156" x="7456488" y="1071563"/>
          <p14:tracePt t="33173" x="7419975" y="1062038"/>
          <p14:tracePt t="33190" x="7375525" y="1062038"/>
          <p14:tracePt t="33206" x="7323138" y="1036638"/>
          <p14:tracePt t="33223" x="7215188" y="1009650"/>
          <p14:tracePt t="33239" x="7143750" y="1009650"/>
          <p14:tracePt t="33257" x="7062788" y="1000125"/>
          <p14:tracePt t="33273" x="6884988" y="973138"/>
          <p14:tracePt t="33290" x="6804025" y="973138"/>
          <p14:tracePt t="33306" x="6742113" y="973138"/>
          <p14:tracePt t="33322" x="6724650" y="973138"/>
          <p14:tracePt t="33339" x="6680200" y="973138"/>
          <p14:tracePt t="33356" x="6670675" y="973138"/>
          <p14:tracePt t="33373" x="6634163" y="982663"/>
          <p14:tracePt t="33389" x="6616700" y="990600"/>
          <p14:tracePt t="33406" x="6589713" y="1017588"/>
          <p14:tracePt t="33423" x="6572250" y="1027113"/>
          <p14:tracePt t="33439" x="6545263" y="1044575"/>
          <p14:tracePt t="33456" x="6510338" y="1081088"/>
          <p14:tracePt t="33473" x="6483350" y="1116013"/>
          <p14:tracePt t="33490" x="6473825" y="1152525"/>
          <p14:tracePt t="33506" x="6456363" y="1187450"/>
          <p14:tracePt t="33523" x="6456363" y="1204913"/>
          <p14:tracePt t="33539" x="6456363" y="1231900"/>
          <p14:tracePt t="33556" x="6456363" y="1258888"/>
          <p14:tracePt t="33573" x="6456363" y="1303338"/>
          <p14:tracePt t="33589" x="6456363" y="1339850"/>
          <p14:tracePt t="33606" x="6456363" y="1374775"/>
          <p14:tracePt t="33623" x="6456363" y="1401763"/>
          <p14:tracePt t="33639" x="6456363" y="1428750"/>
          <p14:tracePt t="33656" x="6465888" y="1465263"/>
          <p14:tracePt t="33690" x="6491288" y="1482725"/>
          <p14:tracePt t="33706" x="6518275" y="1517650"/>
          <p14:tracePt t="33723" x="6545263" y="1536700"/>
          <p14:tracePt t="33739" x="6572250" y="1571625"/>
          <p14:tracePt t="33756" x="6608763" y="1598613"/>
          <p14:tracePt t="33773" x="6653213" y="1643063"/>
          <p14:tracePt t="33789" x="6680200" y="1652588"/>
          <p14:tracePt t="33806" x="6715125" y="1679575"/>
          <p14:tracePt t="33823" x="6751638" y="1697038"/>
          <p14:tracePt t="33839" x="6759575" y="1704975"/>
          <p14:tracePt t="33856" x="6804025" y="1724025"/>
          <p14:tracePt t="33873" x="6848475" y="1741488"/>
          <p14:tracePt t="33890" x="6911975" y="1758950"/>
          <p14:tracePt t="33906" x="6956425" y="1758950"/>
          <p14:tracePt t="33923" x="7018338" y="1758950"/>
          <p14:tracePt t="33939" x="7081838" y="1768475"/>
          <p14:tracePt t="33956" x="7143750" y="1768475"/>
          <p14:tracePt t="33973" x="7215188" y="1768475"/>
          <p14:tracePt t="33989" x="7259638" y="1768475"/>
          <p14:tracePt t="34006" x="7296150" y="1768475"/>
          <p14:tracePt t="34023" x="7358063" y="1741488"/>
          <p14:tracePt t="34039" x="7394575" y="1731963"/>
          <p14:tracePt t="34056" x="7412038" y="1724025"/>
          <p14:tracePt t="34073" x="7446963" y="1697038"/>
          <p14:tracePt t="34089" x="7466013" y="1697038"/>
          <p14:tracePt t="34122" x="7491413" y="1687513"/>
          <p14:tracePt t="34139" x="7500938" y="1679575"/>
          <p14:tracePt t="34156" x="7537450" y="1652588"/>
          <p14:tracePt t="34173" x="7554913" y="1633538"/>
          <p14:tracePt t="34189" x="7581900" y="1608138"/>
          <p14:tracePt t="34206" x="7608888" y="1589088"/>
          <p14:tracePt t="34223" x="7626350" y="1562100"/>
          <p14:tracePt t="34239" x="7653338" y="1509713"/>
          <p14:tracePt t="34256" x="7653338" y="1500188"/>
          <p14:tracePt t="34273" x="7680325" y="1446213"/>
          <p14:tracePt t="34290" x="7680325" y="1411288"/>
          <p14:tracePt t="34306" x="7680325" y="1384300"/>
          <p14:tracePt t="34323" x="7680325" y="1347788"/>
          <p14:tracePt t="34339" x="7680325" y="1339850"/>
          <p14:tracePt t="34356" x="7670800" y="1295400"/>
          <p14:tracePt t="34372" x="7653338" y="1268413"/>
          <p14:tracePt t="34389" x="7608888" y="1214438"/>
          <p14:tracePt t="34406" x="7554913" y="1143000"/>
          <p14:tracePt t="34423" x="7500938" y="1098550"/>
          <p14:tracePt t="34439" x="7439025" y="1036638"/>
          <p14:tracePt t="34456" x="7375525" y="1000125"/>
          <p14:tracePt t="34473" x="7304088" y="946150"/>
          <p14:tracePt t="34490" x="7251700" y="919163"/>
          <p14:tracePt t="34506" x="7205663" y="911225"/>
          <p14:tracePt t="34522" x="7180263" y="911225"/>
          <p14:tracePt t="34539" x="7116763" y="911225"/>
          <p14:tracePt t="34556" x="7072313" y="911225"/>
          <p14:tracePt t="34572" x="7027863" y="911225"/>
          <p14:tracePt t="34589" x="6983413" y="911225"/>
          <p14:tracePt t="34606" x="6946900" y="911225"/>
          <p14:tracePt t="34622" x="6902450" y="911225"/>
          <p14:tracePt t="34624" x="6867525" y="919163"/>
          <p14:tracePt t="34639" x="6840538" y="946150"/>
          <p14:tracePt t="34656" x="6777038" y="990600"/>
          <p14:tracePt t="34673" x="6661150" y="1054100"/>
          <p14:tracePt t="34689" x="6643688" y="1071563"/>
          <p14:tracePt t="34706" x="6581775" y="1125538"/>
          <p14:tracePt t="34723" x="6545263" y="1160463"/>
          <p14:tracePt t="34739" x="6510338" y="1223963"/>
          <p14:tracePt t="34756" x="6491288" y="1241425"/>
          <p14:tracePt t="34772" x="6465888" y="1276350"/>
          <p14:tracePt t="34789" x="6456363" y="1339850"/>
          <p14:tracePt t="34806" x="6456363" y="1366838"/>
          <p14:tracePt t="34822" x="6446838" y="1393825"/>
          <p14:tracePt t="34839" x="6446838" y="1419225"/>
          <p14:tracePt t="34856" x="6446838" y="1438275"/>
          <p14:tracePt t="34873" x="6446838" y="1455738"/>
          <p14:tracePt t="34889" x="6446838" y="1473200"/>
          <p14:tracePt t="34906" x="6446838" y="1500188"/>
          <p14:tracePt t="34922" x="6446838" y="1517650"/>
          <p14:tracePt t="34939" x="6446838" y="1571625"/>
          <p14:tracePt t="34956" x="6483350" y="1608138"/>
          <p14:tracePt t="34972" x="6518275" y="1652588"/>
          <p14:tracePt t="34989" x="6572250" y="1687513"/>
          <p14:tracePt t="35006" x="6626225" y="1724025"/>
          <p14:tracePt t="35022" x="6680200" y="1758950"/>
          <p14:tracePt t="35039" x="6759575" y="1803400"/>
          <p14:tracePt t="35056" x="6786563" y="1812925"/>
          <p14:tracePt t="35073" x="6894513" y="1822450"/>
          <p14:tracePt t="35090" x="6956425" y="1839913"/>
          <p14:tracePt t="35106" x="6983413" y="1857375"/>
          <p14:tracePt t="35122" x="7027863" y="1857375"/>
          <p14:tracePt t="35140" x="7089775" y="1857375"/>
          <p14:tracePt t="35156" x="7134225" y="1857375"/>
          <p14:tracePt t="35172" x="7215188" y="1857375"/>
          <p14:tracePt t="35189" x="7277100" y="1857375"/>
          <p14:tracePt t="35206" x="7331075" y="1857375"/>
          <p14:tracePt t="35222" x="7394575" y="1839913"/>
          <p14:tracePt t="35239" x="7473950" y="1803400"/>
          <p14:tracePt t="35256" x="7527925" y="1776413"/>
          <p14:tracePt t="35273" x="7581900" y="1768475"/>
          <p14:tracePt t="35290" x="7599363" y="1751013"/>
          <p14:tracePt t="35306" x="7608888" y="1741488"/>
          <p14:tracePt t="35322" x="7634288" y="1714500"/>
          <p14:tracePt t="35339" x="7661275" y="1679575"/>
          <p14:tracePt t="35356" x="7670800" y="1633538"/>
          <p14:tracePt t="35372" x="7680325" y="1581150"/>
          <p14:tracePt t="35389" x="7688263" y="1517650"/>
          <p14:tracePt t="35406" x="7688263" y="1455738"/>
          <p14:tracePt t="35422" x="7688263" y="1411288"/>
          <p14:tracePt t="35439" x="7688263" y="1347788"/>
          <p14:tracePt t="35456" x="7688263" y="1312863"/>
          <p14:tracePt t="35473" x="7680325" y="1241425"/>
          <p14:tracePt t="35490" x="7643813" y="1196975"/>
          <p14:tracePt t="35506" x="7616825" y="1152525"/>
          <p14:tracePt t="35523" x="7599363" y="1108075"/>
          <p14:tracePt t="35539" x="7545388" y="1044575"/>
          <p14:tracePt t="35556" x="7510463" y="1009650"/>
          <p14:tracePt t="35572" x="7473950" y="973138"/>
          <p14:tracePt t="35589" x="7439025" y="965200"/>
          <p14:tracePt t="35606" x="7412038" y="946150"/>
          <p14:tracePt t="35622" x="7385050" y="946150"/>
          <p14:tracePt t="35639" x="7340600" y="946150"/>
          <p14:tracePt t="35656" x="7296150" y="946150"/>
          <p14:tracePt t="35673" x="7215188" y="946150"/>
          <p14:tracePt t="35690" x="7153275" y="946150"/>
          <p14:tracePt t="35706" x="7045325" y="946150"/>
          <p14:tracePt t="35723" x="6965950" y="955675"/>
          <p14:tracePt t="35739" x="6884988" y="982663"/>
          <p14:tracePt t="35756" x="6823075" y="990600"/>
          <p14:tracePt t="35772" x="6777038" y="1009650"/>
          <p14:tracePt t="35789" x="6742113" y="1027113"/>
          <p14:tracePt t="35806" x="6680200" y="1062038"/>
          <p14:tracePt t="35822" x="6634163" y="1089025"/>
          <p14:tracePt t="35839" x="6581775" y="1125538"/>
          <p14:tracePt t="35856" x="6537325" y="1160463"/>
          <p14:tracePt t="35873" x="6500813" y="1196975"/>
          <p14:tracePt t="35890" x="6473825" y="1241425"/>
          <p14:tracePt t="35906" x="6465888" y="1258888"/>
          <p14:tracePt t="35922" x="6419850" y="1322388"/>
          <p14:tracePt t="35939" x="6411913" y="1339850"/>
          <p14:tracePt t="35956" x="6411913" y="1384300"/>
          <p14:tracePt t="35972" x="6411913" y="1411288"/>
          <p14:tracePt t="35989" x="6402388" y="1455738"/>
          <p14:tracePt t="36006" x="6402388" y="1500188"/>
          <p14:tracePt t="36023" x="6402388" y="1527175"/>
          <p14:tracePt t="36039" x="6402388" y="1562100"/>
          <p14:tracePt t="36056" x="6402388" y="1608138"/>
          <p14:tracePt t="36073" x="6402388" y="1616075"/>
          <p14:tracePt t="36089" x="6411913" y="1679575"/>
          <p14:tracePt t="36106" x="6456363" y="1731963"/>
          <p14:tracePt t="36123" x="6491288" y="1768475"/>
          <p14:tracePt t="36139" x="6537325" y="1812925"/>
          <p14:tracePt t="36156" x="6572250" y="1830388"/>
          <p14:tracePt t="36172" x="6608763" y="1866900"/>
          <p14:tracePt t="36189" x="6626225" y="1874838"/>
          <p14:tracePt t="36206" x="6634163" y="1874838"/>
          <p14:tracePt t="36222" x="6670675" y="1893888"/>
          <p14:tracePt t="36257" x="6705600" y="1911350"/>
          <p14:tracePt t="36273" x="6751638" y="1911350"/>
          <p14:tracePt t="36289" x="6769100" y="1911350"/>
          <p14:tracePt t="36306" x="6804025" y="1919288"/>
          <p14:tracePt t="36322" x="6823075" y="1919288"/>
          <p14:tracePt t="36339" x="6831013" y="1919288"/>
          <p14:tracePt t="36356" x="6858000" y="1919288"/>
          <p14:tracePt t="36372" x="6867525" y="1919288"/>
          <p14:tracePt t="36389" x="6884988" y="1919288"/>
          <p14:tracePt t="36406" x="6894513" y="1911350"/>
          <p14:tracePt t="36422" x="6919913" y="1893888"/>
          <p14:tracePt t="36456" x="6929438" y="1884363"/>
          <p14:tracePt t="36473" x="6938963" y="1874838"/>
          <p14:tracePt t="36490" x="6965950" y="1822450"/>
          <p14:tracePt t="36506" x="6991350" y="1731963"/>
          <p14:tracePt t="36522" x="6983413" y="1652588"/>
          <p14:tracePt t="36539" x="6965950" y="1598613"/>
          <p14:tracePt t="36556" x="6946900" y="1554163"/>
          <p14:tracePt t="36601" x="6965950" y="1544638"/>
          <p14:tracePt t="36617" x="6991350" y="1544638"/>
          <p14:tracePt t="36625" x="7000875" y="1544638"/>
          <p14:tracePt t="36649" x="7010400" y="1536700"/>
          <p14:tracePt t="36657" x="7045325" y="1517650"/>
          <p14:tracePt t="36674" x="7054850" y="1517650"/>
          <p14:tracePt t="36689" x="7062788" y="1517650"/>
          <p14:tracePt t="36707" x="7081838" y="1517650"/>
          <p14:tracePt t="36745" x="7108825" y="1509713"/>
          <p14:tracePt t="36753" x="7108825" y="1500188"/>
          <p14:tracePt t="36761" x="7116763" y="1490663"/>
          <p14:tracePt t="36777" x="7116763" y="1482725"/>
          <p14:tracePt t="36789" x="7143750" y="1455738"/>
          <p14:tracePt t="36806" x="7153275" y="1428750"/>
          <p14:tracePt t="36825" x="7161213" y="1419225"/>
          <p14:tracePt t="36961" x="7170738" y="1411288"/>
          <p14:tracePt t="36977" x="7188200" y="1374775"/>
          <p14:tracePt t="36993" x="7197725" y="1366838"/>
          <p14:tracePt t="37001" x="7205663" y="1357313"/>
          <p14:tracePt t="37017" x="7205663" y="1330325"/>
          <p14:tracePt t="37025" x="7215188" y="1312863"/>
          <p14:tracePt t="37039" x="7232650" y="1303338"/>
          <p14:tracePt t="37056" x="7251700" y="1276350"/>
          <p14:tracePt t="37072" x="7259638" y="1268413"/>
          <p14:tracePt t="37089" x="7269163" y="1258888"/>
          <p14:tracePt t="37122" x="7269163" y="1223963"/>
          <p14:tracePt t="37137" x="7259638" y="1196975"/>
          <p14:tracePt t="37145" x="7232650" y="1187450"/>
          <p14:tracePt t="37156" x="7205663" y="1169988"/>
          <p14:tracePt t="37172" x="7180263" y="1152525"/>
          <p14:tracePt t="37189" x="7153275" y="1133475"/>
          <p14:tracePt t="37206" x="7108825" y="1108075"/>
          <p14:tracePt t="37222" x="7045325" y="1089025"/>
          <p14:tracePt t="37239" x="6956425" y="1071563"/>
          <p14:tracePt t="37256" x="6884988" y="1062038"/>
          <p14:tracePt t="37273" x="6751638" y="1044575"/>
          <p14:tracePt t="37290" x="6670675" y="1044575"/>
          <p14:tracePt t="37306" x="6616700" y="1044575"/>
          <p14:tracePt t="37323" x="6581775" y="1044575"/>
          <p14:tracePt t="37339" x="6562725" y="1044575"/>
          <p14:tracePt t="37356" x="6554788" y="1054100"/>
          <p14:tracePt t="37372" x="6527800" y="1071563"/>
          <p14:tracePt t="37389" x="6518275" y="1081088"/>
          <p14:tracePt t="37406" x="6510338" y="1089025"/>
          <p14:tracePt t="37439" x="6500813" y="1098550"/>
          <p14:tracePt t="37456" x="6473825" y="1125538"/>
          <p14:tracePt t="37473" x="6465888" y="1133475"/>
          <p14:tracePt t="37490" x="6456363" y="1179513"/>
          <p14:tracePt t="37506" x="6446838" y="1196975"/>
          <p14:tracePt t="37523" x="6429375" y="1231900"/>
          <p14:tracePt t="37556" x="6429375" y="1241425"/>
          <p14:tracePt t="37577" x="6429375" y="1250950"/>
          <p14:tracePt t="37589" x="6429375" y="1276350"/>
          <p14:tracePt t="37606" x="6429375" y="1285875"/>
          <p14:tracePt t="37622" x="6429375" y="1303338"/>
          <p14:tracePt t="37681" x="6429375" y="1322388"/>
          <p14:tracePt t="37705" x="6429375" y="1339850"/>
          <p14:tracePt t="37722" x="6429375" y="1347788"/>
          <p14:tracePt t="37737" x="6429375" y="1357313"/>
          <p14:tracePt t="38985" x="6456363" y="1357313"/>
          <p14:tracePt t="41841" x="6483350" y="1339850"/>
          <p14:tracePt t="46289" x="6483350" y="1330325"/>
          <p14:tracePt t="46297" x="6465888" y="1303338"/>
          <p14:tracePt t="46306" x="6429375" y="1276350"/>
          <p14:tracePt t="46561" x="6429375" y="1268413"/>
          <p14:tracePt t="46601" x="6456363" y="1268413"/>
          <p14:tracePt t="46609" x="6473825" y="1276350"/>
          <p14:tracePt t="46649" x="6500813" y="1276350"/>
          <p14:tracePt t="46681" x="6510338" y="1276350"/>
          <p14:tracePt t="46689" x="6518275" y="1285875"/>
          <p14:tracePt t="46706" x="6545263" y="1295400"/>
          <p14:tracePt t="46713" x="6554788" y="1295400"/>
          <p14:tracePt t="46729" x="6572250" y="1303338"/>
          <p14:tracePt t="46753" x="6581775" y="1312863"/>
          <p14:tracePt t="46785" x="6589713" y="1322388"/>
          <p14:tracePt t="46921" x="6589713" y="1339850"/>
          <p14:tracePt t="46929" x="6589713" y="1347788"/>
          <p14:tracePt t="46938" x="6581775" y="1347788"/>
          <p14:tracePt t="46955" x="6562725" y="1357313"/>
          <p14:tracePt t="47041" x="6554788" y="1357313"/>
          <p14:tracePt t="47057" x="6518275" y="1357313"/>
          <p14:tracePt t="47065" x="6491288" y="1357313"/>
          <p14:tracePt t="47073" x="6456363" y="1357313"/>
          <p14:tracePt t="47089" x="6446838" y="1357313"/>
          <p14:tracePt t="47313" x="6456363" y="1357313"/>
          <p14:tracePt t="47329" x="6465888" y="1357313"/>
          <p14:tracePt t="47338" x="6491288" y="1357313"/>
          <p14:tracePt t="47345" x="6510338" y="1357313"/>
          <p14:tracePt t="47361" x="6527800" y="1357313"/>
          <p14:tracePt t="47372" x="6545263" y="1357313"/>
          <p14:tracePt t="47389" x="6562725" y="1357313"/>
          <p14:tracePt t="47405" x="6608763" y="1357313"/>
          <p14:tracePt t="47422" x="6705600" y="1357313"/>
          <p14:tracePt t="47439" x="6796088" y="1357313"/>
          <p14:tracePt t="47455" x="6875463" y="1357313"/>
          <p14:tracePt t="47473" x="6919913" y="1357313"/>
          <p14:tracePt t="47489" x="6973888" y="1357313"/>
          <p14:tracePt t="47505" x="6983413" y="1357313"/>
          <p14:tracePt t="47522" x="7000875" y="1357313"/>
          <p14:tracePt t="47617" x="7027863" y="1357313"/>
          <p14:tracePt t="47809" x="7000875" y="1357313"/>
          <p14:tracePt t="47817" x="6956425" y="1357313"/>
          <p14:tracePt t="47825" x="6902450" y="1357313"/>
          <p14:tracePt t="47838" x="6848475" y="1357313"/>
          <p14:tracePt t="47855" x="6724650" y="1357313"/>
          <p14:tracePt t="47872" x="6634163" y="1357313"/>
          <p14:tracePt t="47889" x="6518275" y="1357313"/>
          <p14:tracePt t="47906" x="6473825" y="1357313"/>
          <p14:tracePt t="48081" x="6465888" y="1357313"/>
          <p14:tracePt t="51057" x="6456363" y="1357313"/>
          <p14:tracePt t="51073" x="6446838" y="1393825"/>
          <p14:tracePt t="51081" x="6465888" y="1465263"/>
          <p14:tracePt t="51090" x="6491288" y="1490663"/>
          <p14:tracePt t="51106" x="6589713" y="1633538"/>
          <p14:tracePt t="51122" x="6742113" y="1785938"/>
          <p14:tracePt t="51138" x="6804025" y="1839913"/>
          <p14:tracePt t="51155" x="6813550" y="1847850"/>
          <p14:tracePt t="51172" x="6831013" y="1847850"/>
          <p14:tracePt t="51188" x="6848475" y="1847850"/>
          <p14:tracePt t="51205" x="6884988" y="1857375"/>
          <p14:tracePt t="51222" x="6911975" y="1857375"/>
          <p14:tracePt t="51238" x="6973888" y="1874838"/>
          <p14:tracePt t="51255" x="7072313" y="1901825"/>
          <p14:tracePt t="51272" x="7099300" y="1911350"/>
          <p14:tracePt t="51289" x="7134225" y="1911350"/>
          <p14:tracePt t="51306" x="7232650" y="1911350"/>
          <p14:tracePt t="51322" x="7323138" y="1911350"/>
          <p14:tracePt t="51338" x="7385050" y="1911350"/>
          <p14:tracePt t="51355" x="7412038" y="1919288"/>
          <p14:tracePt t="51388" x="7429500" y="1919288"/>
          <p14:tracePt t="51409" x="7439025" y="1928813"/>
          <p14:tracePt t="51481" x="7412038" y="1946275"/>
          <p14:tracePt t="51489" x="7385050" y="1955800"/>
          <p14:tracePt t="51497" x="7375525" y="1955800"/>
          <p14:tracePt t="51506" x="7358063" y="1955800"/>
          <p14:tracePt t="51522" x="7323138" y="1955800"/>
          <p14:tracePt t="51538" x="7251700" y="1965325"/>
          <p14:tracePt t="51555" x="7188200" y="1982788"/>
          <p14:tracePt t="51572" x="7099300" y="1990725"/>
          <p14:tracePt t="51588" x="7018338" y="2027238"/>
          <p14:tracePt t="51605" x="6956425" y="2044700"/>
          <p14:tracePt t="51622" x="6894513" y="2062163"/>
          <p14:tracePt t="51638" x="6813550" y="2098675"/>
          <p14:tracePt t="51655" x="6769100" y="2116138"/>
          <p14:tracePt t="51672" x="6724650" y="2143125"/>
          <p14:tracePt t="51689" x="6680200" y="2179638"/>
          <p14:tracePt t="51705" x="6653213" y="2197100"/>
          <p14:tracePt t="51722" x="6626225" y="2224088"/>
          <p14:tracePt t="51738" x="6599238" y="2286000"/>
          <p14:tracePt t="51755" x="6589713" y="2312988"/>
          <p14:tracePt t="51772" x="6581775" y="2330450"/>
          <p14:tracePt t="51788" x="6581775" y="2339975"/>
          <p14:tracePt t="51805" x="6572250" y="2374900"/>
          <p14:tracePt t="51822" x="6572250" y="2393950"/>
          <p14:tracePt t="51838" x="6572250" y="2428875"/>
          <p14:tracePt t="51855" x="6572250" y="2455863"/>
          <p14:tracePt t="51872" x="6572250" y="2482850"/>
          <p14:tracePt t="51889" x="6572250" y="2562225"/>
          <p14:tracePt t="51906" x="6572250" y="2625725"/>
          <p14:tracePt t="51922" x="6572250" y="2687638"/>
          <p14:tracePt t="51938" x="6608763" y="2751138"/>
          <p14:tracePt t="51955" x="6670675" y="2830513"/>
          <p14:tracePt t="51972" x="6697663" y="2867025"/>
          <p14:tracePt t="51988" x="6742113" y="2919413"/>
          <p14:tracePt t="52005" x="6777038" y="2955925"/>
          <p14:tracePt t="52022" x="6813550" y="2973388"/>
          <p14:tracePt t="52038" x="6858000" y="2973388"/>
          <p14:tracePt t="52055" x="6902450" y="2973388"/>
          <p14:tracePt t="52072" x="6919913" y="2973388"/>
          <p14:tracePt t="52089" x="6956425" y="2973388"/>
          <p14:tracePt t="52105" x="7037388" y="2946400"/>
          <p14:tracePt t="52122" x="7108825" y="2847975"/>
          <p14:tracePt t="52138" x="7170738" y="2768600"/>
          <p14:tracePt t="52155" x="7242175" y="2660650"/>
          <p14:tracePt t="52172" x="7304088" y="2581275"/>
          <p14:tracePt t="52188" x="7331075" y="2527300"/>
          <p14:tracePt t="52205" x="7358063" y="2482850"/>
          <p14:tracePt t="52222" x="7367588" y="2438400"/>
          <p14:tracePt t="52238" x="7367588" y="2393950"/>
          <p14:tracePt t="52255" x="7367588" y="2384425"/>
          <p14:tracePt t="52272" x="7367588" y="2347913"/>
          <p14:tracePt t="52289" x="7367588" y="2322513"/>
          <p14:tracePt t="52305" x="7367588" y="2286000"/>
          <p14:tracePt t="52322" x="7358063" y="2259013"/>
          <p14:tracePt t="52338" x="7348538" y="2251075"/>
          <p14:tracePt t="52355" x="7331075" y="2214563"/>
          <p14:tracePt t="52372" x="7304088" y="2170113"/>
          <p14:tracePt t="52388" x="7304088" y="2098675"/>
          <p14:tracePt t="52405" x="7304088" y="2017713"/>
          <p14:tracePt t="52422" x="7304088" y="1911350"/>
          <p14:tracePt t="52438" x="7304088" y="1741488"/>
          <p14:tracePt t="52455" x="7304088" y="1527175"/>
          <p14:tracePt t="52472" x="7304088" y="1384300"/>
          <p14:tracePt t="52489" x="7296150" y="1231900"/>
          <p14:tracePt t="52505" x="7269163" y="1152525"/>
          <p14:tracePt t="52522" x="7205663" y="1036638"/>
          <p14:tracePt t="52539" x="7170738" y="982663"/>
          <p14:tracePt t="52555" x="7153275" y="955675"/>
          <p14:tracePt t="52572" x="7126288" y="955675"/>
          <p14:tracePt t="52588" x="7062788" y="955675"/>
          <p14:tracePt t="52605" x="7037388" y="955675"/>
          <p14:tracePt t="52622" x="6946900" y="955675"/>
          <p14:tracePt t="52638" x="6867525" y="955675"/>
          <p14:tracePt t="52655" x="6804025" y="938213"/>
          <p14:tracePt t="52672" x="6751638" y="938213"/>
          <p14:tracePt t="52689" x="6697663" y="938213"/>
          <p14:tracePt t="52706" x="6661150" y="938213"/>
          <p14:tracePt t="52722" x="6589713" y="990600"/>
          <p14:tracePt t="52738" x="6537325" y="1062038"/>
          <p14:tracePt t="52755" x="6473825" y="1160463"/>
          <p14:tracePt t="52772" x="6465888" y="1223963"/>
          <p14:tracePt t="52788" x="6465888" y="1276350"/>
          <p14:tracePt t="52805" x="6465888" y="1339850"/>
          <p14:tracePt t="52822" x="6465888" y="1428750"/>
          <p14:tracePt t="52838" x="6465888" y="1509713"/>
          <p14:tracePt t="52855" x="6491288" y="1589088"/>
          <p14:tracePt t="52872" x="6562725" y="1670050"/>
          <p14:tracePt t="52889" x="6670675" y="1768475"/>
          <p14:tracePt t="52906" x="6751638" y="1822450"/>
          <p14:tracePt t="52922" x="6823075" y="1866900"/>
          <p14:tracePt t="52938" x="6894513" y="1901825"/>
          <p14:tracePt t="52955" x="6938963" y="1901825"/>
          <p14:tracePt t="52972" x="7018338" y="1901825"/>
          <p14:tracePt t="52988" x="7108825" y="1901825"/>
          <p14:tracePt t="53005" x="7215188" y="1901825"/>
          <p14:tracePt t="53022" x="7304088" y="1884363"/>
          <p14:tracePt t="53038" x="7402513" y="1812925"/>
          <p14:tracePt t="53055" x="7491413" y="1741488"/>
          <p14:tracePt t="53072" x="7554913" y="1660525"/>
          <p14:tracePt t="53089" x="7581900" y="1608138"/>
          <p14:tracePt t="53105" x="7589838" y="1589088"/>
          <p14:tracePt t="53122" x="7589838" y="1554163"/>
          <p14:tracePt t="53185" x="7589838" y="1544638"/>
          <p14:tracePt t="53193" x="7589838" y="1509713"/>
          <p14:tracePt t="53205" x="7589838" y="1500188"/>
          <p14:tracePt t="53222" x="7572375" y="1446213"/>
          <p14:tracePt t="53238" x="7572375" y="1384300"/>
          <p14:tracePt t="53255" x="7554913" y="1366838"/>
          <p14:tracePt t="53272" x="7554913" y="1330325"/>
          <p14:tracePt t="53289" x="7554913" y="1285875"/>
          <p14:tracePt t="53306" x="7554913" y="1268413"/>
          <p14:tracePt t="53322" x="7545388" y="1223963"/>
          <p14:tracePt t="53338" x="7537450" y="1179513"/>
          <p14:tracePt t="53355" x="7537450" y="1143000"/>
          <p14:tracePt t="53372" x="7537450" y="1116013"/>
          <p14:tracePt t="53388" x="7537450" y="1071563"/>
          <p14:tracePt t="53405" x="7537450" y="1036638"/>
          <p14:tracePt t="53422" x="7537450" y="990600"/>
          <p14:tracePt t="53438" x="7537450" y="965200"/>
          <p14:tracePt t="53569" x="7537450" y="990600"/>
          <p14:tracePt t="53577" x="7537450" y="1000125"/>
          <p14:tracePt t="53588" x="7562850" y="1036638"/>
          <p14:tracePt t="53606" x="7572375" y="1071563"/>
          <p14:tracePt t="53622" x="7589838" y="1098550"/>
          <p14:tracePt t="53639" x="7616825" y="1143000"/>
          <p14:tracePt t="53655" x="7643813" y="1187450"/>
          <p14:tracePt t="53672" x="7653338" y="1231900"/>
          <p14:tracePt t="53689" x="7653338" y="1276350"/>
          <p14:tracePt t="53706" x="7680325" y="1312863"/>
          <p14:tracePt t="53722" x="7680325" y="1330325"/>
          <p14:tracePt t="53738" x="7680325" y="1393825"/>
          <p14:tracePt t="53755" x="7680325" y="1419225"/>
          <p14:tracePt t="53772" x="7680325" y="1446213"/>
          <p14:tracePt t="53788" x="7670800" y="1473200"/>
          <p14:tracePt t="53805" x="7661275" y="1500188"/>
          <p14:tracePt t="53822" x="7643813" y="1536700"/>
          <p14:tracePt t="53838" x="7616825" y="1571625"/>
          <p14:tracePt t="53855" x="7599363" y="1608138"/>
          <p14:tracePt t="53872" x="7554913" y="1670050"/>
          <p14:tracePt t="53889" x="7545388" y="1714500"/>
          <p14:tracePt t="53906" x="7545388" y="1776413"/>
          <p14:tracePt t="53922" x="7545388" y="1822450"/>
          <p14:tracePt t="53938" x="7545388" y="1866900"/>
          <p14:tracePt t="53955" x="7545388" y="1884363"/>
          <p14:tracePt t="54009" x="7545388" y="1901825"/>
          <p14:tracePt t="54025" x="7545388" y="1919288"/>
          <p14:tracePt t="54033" x="7545388" y="1928813"/>
          <p14:tracePt t="54041" x="7545388" y="1938338"/>
          <p14:tracePt t="54055" x="7545388" y="1973263"/>
          <p14:tracePt t="54072" x="7545388" y="1990725"/>
          <p14:tracePt t="54089" x="7545388" y="2027238"/>
          <p14:tracePt t="54105" x="7545388" y="2081213"/>
          <p14:tracePt t="54121" x="7545388" y="2098675"/>
          <p14:tracePt t="54138" x="7545388" y="2133600"/>
          <p14:tracePt t="54155" x="7545388" y="2152650"/>
          <p14:tracePt t="54172" x="7545388" y="2197100"/>
          <p14:tracePt t="54189" x="7545388" y="2232025"/>
          <p14:tracePt t="54206" x="7545388" y="2251075"/>
          <p14:tracePt t="54222" x="7554913" y="2276475"/>
          <p14:tracePt t="54238" x="7554913" y="2286000"/>
          <p14:tracePt t="54255" x="7554913" y="2303463"/>
          <p14:tracePt t="54271" x="7554913" y="2339975"/>
          <p14:tracePt t="54289" x="7554913" y="2357438"/>
          <p14:tracePt t="54306" x="7554913" y="2401888"/>
          <p14:tracePt t="54322" x="7554913" y="2411413"/>
          <p14:tracePt t="54338" x="7554913" y="2419350"/>
          <p14:tracePt t="54355" x="7554913" y="2465388"/>
          <p14:tracePt t="54388" x="7545388" y="2473325"/>
          <p14:tracePt t="54405" x="7537450" y="2509838"/>
          <p14:tracePt t="54505" x="7510463" y="2527300"/>
          <p14:tracePt t="54529" x="7500938" y="2554288"/>
          <p14:tracePt t="54538" x="7500938" y="2562225"/>
          <p14:tracePt t="54545" x="7500938" y="2571750"/>
          <p14:tracePt t="54555" x="7491413" y="2589213"/>
          <p14:tracePt t="54571" x="7491413" y="2608263"/>
          <p14:tracePt t="54593" x="7491413" y="2616200"/>
          <p14:tracePt t="56537" x="7491413" y="2625725"/>
          <p14:tracePt t="56545" x="7483475" y="2633663"/>
          <p14:tracePt t="56555" x="7456488" y="2660650"/>
          <p14:tracePt t="56571" x="7439025" y="2679700"/>
          <p14:tracePt t="56588" x="7402513" y="2714625"/>
          <p14:tracePt t="56605" x="7394575" y="2732088"/>
          <p14:tracePt t="56621" x="7385050" y="2768600"/>
          <p14:tracePt t="56638" x="7367588" y="2786063"/>
          <p14:tracePt t="56655" x="7340600" y="2803525"/>
          <p14:tracePt t="56671" x="7323138" y="2840038"/>
          <p14:tracePt t="56688" x="7286625" y="2857500"/>
          <p14:tracePt t="56705" x="7277100" y="2874963"/>
          <p14:tracePt t="56738" x="7269163" y="2884488"/>
          <p14:tracePt t="58585" x="7269163" y="2867025"/>
          <p14:tracePt t="58593" x="7269163" y="2857500"/>
          <p14:tracePt t="58609" x="7269163" y="2847975"/>
          <p14:tracePt t="59953" x="7277100" y="2830513"/>
          <p14:tracePt t="59961" x="7286625" y="2813050"/>
          <p14:tracePt t="59985" x="7304088" y="2803525"/>
          <p14:tracePt t="60001" x="7304088" y="2795588"/>
          <p14:tracePt t="60017" x="7313613" y="2786063"/>
          <p14:tracePt t="60049" x="7313613" y="2776538"/>
          <p14:tracePt t="60057" x="7296150" y="2751138"/>
          <p14:tracePt t="60065" x="7242175" y="2724150"/>
          <p14:tracePt t="60073" x="7232650" y="2724150"/>
          <p14:tracePt t="60088" x="7224713" y="2724150"/>
          <p14:tracePt t="60105" x="7205663" y="2724150"/>
          <p14:tracePt t="60473" x="7224713" y="2705100"/>
          <p14:tracePt t="60481" x="7224713" y="2679700"/>
          <p14:tracePt t="60489" x="7232650" y="2670175"/>
          <p14:tracePt t="60505" x="7251700" y="2581275"/>
          <p14:tracePt t="60522" x="7251700" y="2517775"/>
          <p14:tracePt t="60538" x="7251700" y="2473325"/>
          <p14:tracePt t="60555" x="7259638" y="2455863"/>
          <p14:tracePt t="60571" x="7259638" y="2428875"/>
          <p14:tracePt t="60588" x="7277100" y="2401888"/>
          <p14:tracePt t="60605" x="7277100" y="2366963"/>
          <p14:tracePt t="60621" x="7277100" y="2295525"/>
          <p14:tracePt t="60638" x="7277100" y="2205038"/>
          <p14:tracePt t="60655" x="7277100" y="2125663"/>
          <p14:tracePt t="60671" x="7277100" y="2054225"/>
          <p14:tracePt t="60673" x="7296150" y="2000250"/>
          <p14:tracePt t="60689" x="7296150" y="1973263"/>
          <p14:tracePt t="60705" x="7296150" y="1893888"/>
          <p14:tracePt t="60722" x="7296150" y="1839913"/>
          <p14:tracePt t="60738" x="7296150" y="1758950"/>
          <p14:tracePt t="60755" x="7296150" y="1687513"/>
          <p14:tracePt t="60771" x="7296150" y="1633538"/>
          <p14:tracePt t="60788" x="7296150" y="1589088"/>
          <p14:tracePt t="60804" x="7296150" y="1562100"/>
          <p14:tracePt t="60821" x="7296150" y="1527175"/>
          <p14:tracePt t="60838" x="7296150" y="1509713"/>
          <p14:tracePt t="60854" x="7296150" y="1482725"/>
          <p14:tracePt t="60905" x="7296150" y="1473200"/>
          <p14:tracePt t="60929" x="7304088" y="1465263"/>
          <p14:tracePt t="60945" x="7313613" y="1455738"/>
          <p14:tracePt t="60961" x="7323138" y="1455738"/>
          <p14:tracePt t="60969" x="7331075" y="1446213"/>
          <p14:tracePt t="60985" x="7348538" y="1428750"/>
          <p14:tracePt t="60993" x="7358063" y="1419225"/>
          <p14:tracePt t="61017" x="7367588" y="1411288"/>
          <p14:tracePt t="61025" x="7375525" y="1411288"/>
          <p14:tracePt t="61038" x="7385050" y="1401763"/>
          <p14:tracePt t="61055" x="7402513" y="1384300"/>
          <p14:tracePt t="61071" x="7402513" y="1357313"/>
          <p14:tracePt t="61089" x="7402513" y="1322388"/>
          <p14:tracePt t="61105" x="7402513" y="1258888"/>
          <p14:tracePt t="61122" x="7402513" y="1214438"/>
          <p14:tracePt t="61138" x="7402513" y="1196975"/>
          <p14:tracePt t="61155" x="7402513" y="1169988"/>
          <p14:tracePt t="61171" x="7402513" y="1152525"/>
          <p14:tracePt t="61188" x="7402513" y="1133475"/>
          <p14:tracePt t="61205" x="7402513" y="1116013"/>
          <p14:tracePt t="61221" x="7402513" y="1108075"/>
          <p14:tracePt t="61239" x="7402513" y="1089025"/>
          <p14:tracePt t="61255" x="7402513" y="1081088"/>
          <p14:tracePt t="61271" x="7402513" y="1062038"/>
          <p14:tracePt t="61288" x="7402513" y="1054100"/>
          <p14:tracePt t="61337" x="7402513" y="1044575"/>
          <p14:tracePt t="61401" x="7402513" y="1036638"/>
          <p14:tracePt t="61441" x="7394575" y="1036638"/>
          <p14:tracePt t="61465" x="7385050" y="1036638"/>
          <p14:tracePt t="61481" x="7375525" y="1017588"/>
          <p14:tracePt t="61497" x="7348538" y="1017588"/>
          <p14:tracePt t="61505" x="7331075" y="1017588"/>
          <p14:tracePt t="61521" x="7323138" y="1017588"/>
          <p14:tracePt t="61529" x="7296150" y="1017588"/>
          <p14:tracePt t="61545" x="7286625" y="1017588"/>
          <p14:tracePt t="61555" x="7277100" y="1017588"/>
          <p14:tracePt t="61571" x="7269163" y="1017588"/>
          <p14:tracePt t="61588" x="7232650" y="1017588"/>
          <p14:tracePt t="61605" x="7224713" y="1017588"/>
          <p14:tracePt t="61621" x="7180263" y="1017588"/>
          <p14:tracePt t="61638" x="7134225" y="1017588"/>
          <p14:tracePt t="61655" x="7116763" y="1017588"/>
          <p14:tracePt t="61671" x="7108825" y="1017588"/>
          <p14:tracePt t="61673" x="7081838" y="1017588"/>
          <p14:tracePt t="61689" x="7072313" y="1017588"/>
          <p14:tracePt t="61705" x="7062788" y="1017588"/>
          <p14:tracePt t="61722" x="7000875" y="1027113"/>
          <p14:tracePt t="61738" x="6965950" y="1054100"/>
          <p14:tracePt t="61755" x="6938963" y="1062038"/>
          <p14:tracePt t="61771" x="6894513" y="1081088"/>
          <p14:tracePt t="61788" x="6848475" y="1108075"/>
          <p14:tracePt t="61805" x="6823075" y="1116013"/>
          <p14:tracePt t="61821" x="6777038" y="1143000"/>
          <p14:tracePt t="61838" x="6759575" y="1160463"/>
          <p14:tracePt t="61855" x="6732588" y="1179513"/>
          <p14:tracePt t="61871" x="6715125" y="1196975"/>
          <p14:tracePt t="61889" x="6670675" y="1241425"/>
          <p14:tracePt t="61905" x="6616700" y="1285875"/>
          <p14:tracePt t="61922" x="6599238" y="1322388"/>
          <p14:tracePt t="61938" x="6572250" y="1366838"/>
          <p14:tracePt t="61955" x="6537325" y="1419225"/>
          <p14:tracePt t="61971" x="6510338" y="1482725"/>
          <p14:tracePt t="61989" x="6473825" y="1544638"/>
          <p14:tracePt t="62005" x="6465888" y="1608138"/>
          <p14:tracePt t="62021" x="6419850" y="1670050"/>
          <p14:tracePt t="62038" x="6419850" y="1731963"/>
          <p14:tracePt t="62054" x="6411913" y="1795463"/>
          <p14:tracePt t="62071" x="6394450" y="1884363"/>
          <p14:tracePt t="62088" x="6394450" y="1982788"/>
          <p14:tracePt t="62105" x="6394450" y="2098675"/>
          <p14:tracePt t="62122" x="6394450" y="2187575"/>
          <p14:tracePt t="62138" x="6394450" y="2276475"/>
          <p14:tracePt t="62155" x="6394450" y="2357438"/>
          <p14:tracePt t="62171" x="6411913" y="2428875"/>
          <p14:tracePt t="62188" x="6438900" y="2465388"/>
          <p14:tracePt t="62205" x="6438900" y="2482850"/>
          <p14:tracePt t="62221" x="6456363" y="2536825"/>
          <p14:tracePt t="62238" x="6483350" y="2554288"/>
          <p14:tracePt t="62255" x="6537325" y="2643188"/>
          <p14:tracePt t="62271" x="6572250" y="2687638"/>
          <p14:tracePt t="62288" x="6608763" y="2751138"/>
          <p14:tracePt t="62305" x="6670675" y="2813050"/>
          <p14:tracePt t="62322" x="6705600" y="2840038"/>
          <p14:tracePt t="62338" x="6724650" y="2867025"/>
          <p14:tracePt t="62355" x="6759575" y="2884488"/>
          <p14:tracePt t="62371" x="6777038" y="2901950"/>
          <p14:tracePt t="62388" x="6813550" y="2911475"/>
          <p14:tracePt t="62404" x="6840538" y="2919413"/>
          <p14:tracePt t="62421" x="6884988" y="2955925"/>
          <p14:tracePt t="62438" x="6919913" y="2973388"/>
          <p14:tracePt t="62454" x="6956425" y="2973388"/>
          <p14:tracePt t="62471" x="7000875" y="2982913"/>
          <p14:tracePt t="62488" x="7045325" y="2982913"/>
          <p14:tracePt t="62505" x="7081838" y="3009900"/>
          <p14:tracePt t="62522" x="7099300" y="3009900"/>
          <p14:tracePt t="62538" x="7116763" y="3009900"/>
          <p14:tracePt t="62555" x="7161213" y="3009900"/>
          <p14:tracePt t="62571" x="7205663" y="3009900"/>
          <p14:tracePt t="62588" x="7269163" y="3009900"/>
          <p14:tracePt t="62605" x="7323138" y="3000375"/>
          <p14:tracePt t="62621" x="7402513" y="2982913"/>
          <p14:tracePt t="62638" x="7446963" y="2955925"/>
          <p14:tracePt t="62654" x="7483475" y="2928938"/>
          <p14:tracePt t="62671" x="7554913" y="2894013"/>
          <p14:tracePt t="62688" x="7599363" y="2884488"/>
          <p14:tracePt t="62705" x="7680325" y="2830513"/>
          <p14:tracePt t="62722" x="7813675" y="2759075"/>
          <p14:tracePt t="62738" x="7956550" y="2679700"/>
          <p14:tracePt t="62755" x="8054975" y="2589213"/>
          <p14:tracePt t="62771" x="8134350" y="2527300"/>
          <p14:tracePt t="62788" x="8180388" y="2465388"/>
          <p14:tracePt t="62804" x="8224838" y="2303463"/>
          <p14:tracePt t="62821" x="8242300" y="2133600"/>
          <p14:tracePt t="62838" x="8259763" y="1955800"/>
          <p14:tracePt t="62854" x="8269288" y="1785938"/>
          <p14:tracePt t="62871" x="8304213" y="1704975"/>
          <p14:tracePt t="62888" x="8304213" y="1643063"/>
          <p14:tracePt t="62905" x="8313738" y="1554163"/>
          <p14:tracePt t="62922" x="8296275" y="1509713"/>
          <p14:tracePt t="62938" x="8286750" y="1446213"/>
          <p14:tracePt t="62955" x="8242300" y="1366838"/>
          <p14:tracePt t="62971" x="8205788" y="1303338"/>
          <p14:tracePt t="62988" x="8153400" y="1250950"/>
          <p14:tracePt t="63005" x="8126413" y="1214438"/>
          <p14:tracePt t="63021" x="8099425" y="1196975"/>
          <p14:tracePt t="63038" x="8089900" y="1187450"/>
          <p14:tracePt t="63054" x="8054975" y="1152525"/>
          <p14:tracePt t="63071" x="8027988" y="1143000"/>
          <p14:tracePt t="63088" x="7966075" y="1143000"/>
          <p14:tracePt t="63105" x="7831138" y="1125538"/>
          <p14:tracePt t="63122" x="7742238" y="1125538"/>
          <p14:tracePt t="63138" x="7661275" y="1125538"/>
          <p14:tracePt t="63155" x="7572375" y="1125538"/>
          <p14:tracePt t="63171" x="7500938" y="1125538"/>
          <p14:tracePt t="63188" x="7439025" y="1125538"/>
          <p14:tracePt t="63205" x="7358063" y="1125538"/>
          <p14:tracePt t="63221" x="7286625" y="1125538"/>
          <p14:tracePt t="63238" x="7188200" y="1125538"/>
          <p14:tracePt t="63255" x="7134225" y="1125538"/>
          <p14:tracePt t="63271" x="7054850" y="1125538"/>
          <p14:tracePt t="63288" x="6991350" y="1125538"/>
          <p14:tracePt t="63305" x="6911975" y="1143000"/>
          <p14:tracePt t="63322" x="6848475" y="1143000"/>
          <p14:tracePt t="63338" x="6796088" y="1169988"/>
          <p14:tracePt t="63355" x="6732588" y="1179513"/>
          <p14:tracePt t="63371" x="6670675" y="1231900"/>
          <p14:tracePt t="63388" x="6616700" y="1276350"/>
          <p14:tracePt t="63404" x="6554788" y="1347788"/>
          <p14:tracePt t="63421" x="6527800" y="1411288"/>
          <p14:tracePt t="63438" x="6465888" y="1527175"/>
          <p14:tracePt t="63455" x="6429375" y="1643063"/>
          <p14:tracePt t="63471" x="6402388" y="1741488"/>
          <p14:tracePt t="63488" x="6384925" y="1812925"/>
          <p14:tracePt t="63505" x="6384925" y="2009775"/>
          <p14:tracePt t="63522" x="6384925" y="2179638"/>
          <p14:tracePt t="63538" x="6384925" y="2357438"/>
          <p14:tracePt t="63555" x="6384925" y="2482850"/>
          <p14:tracePt t="63571" x="6402388" y="2571750"/>
          <p14:tracePt t="63588" x="6446838" y="2670175"/>
          <p14:tracePt t="63604" x="6483350" y="2759075"/>
          <p14:tracePt t="63621" x="6527800" y="2822575"/>
          <p14:tracePt t="63638" x="6562725" y="2867025"/>
          <p14:tracePt t="63654" x="6608763" y="2938463"/>
          <p14:tracePt t="63671" x="6643688" y="2973388"/>
          <p14:tracePt t="63673" x="6661150" y="3000375"/>
          <p14:tracePt t="63688" x="6670675" y="3017838"/>
          <p14:tracePt t="63705" x="6732588" y="3062288"/>
          <p14:tracePt t="63722" x="6777038" y="3081338"/>
          <p14:tracePt t="63738" x="6804025" y="3098800"/>
          <p14:tracePt t="63755" x="6831013" y="3098800"/>
          <p14:tracePt t="63771" x="6867525" y="3116263"/>
          <p14:tracePt t="63788" x="6938963" y="3133725"/>
          <p14:tracePt t="63804" x="7000875" y="3133725"/>
          <p14:tracePt t="63821" x="7081838" y="3143250"/>
          <p14:tracePt t="63838" x="7161213" y="3160713"/>
          <p14:tracePt t="63855" x="7205663" y="3160713"/>
          <p14:tracePt t="63871" x="7224713" y="3160713"/>
          <p14:tracePt t="63905" x="7242175" y="3160713"/>
          <p14:tracePt t="63921" x="7251700" y="3160713"/>
          <p14:tracePt t="63938" x="7296150" y="3160713"/>
          <p14:tracePt t="63955" x="7323138" y="3160713"/>
          <p14:tracePt t="63971" x="7340600" y="3160713"/>
          <p14:tracePt t="63988" x="7348538" y="3160713"/>
          <p14:tracePt t="64021" x="7385050" y="3133725"/>
          <p14:tracePt t="64038" x="7419975" y="3116263"/>
          <p14:tracePt t="64071" x="7439025" y="3098800"/>
          <p14:tracePt t="64088" x="7473950" y="3062288"/>
          <p14:tracePt t="64105" x="7518400" y="3017838"/>
          <p14:tracePt t="64122" x="7554913" y="2990850"/>
          <p14:tracePt t="64138" x="7589838" y="2955925"/>
          <p14:tracePt t="64155" x="7608888" y="2928938"/>
          <p14:tracePt t="64171" x="7616825" y="2901950"/>
          <p14:tracePt t="64188" x="7661275" y="2830513"/>
          <p14:tracePt t="64204" x="7670800" y="2776538"/>
          <p14:tracePt t="64221" x="7680325" y="2697163"/>
          <p14:tracePt t="64238" x="7724775" y="2562225"/>
          <p14:tracePt t="64255" x="7724775" y="2490788"/>
          <p14:tracePt t="64271" x="7742238" y="2357438"/>
          <p14:tracePt t="64288" x="7759700" y="2232025"/>
          <p14:tracePt t="64305" x="7759700" y="2071688"/>
          <p14:tracePt t="64322" x="7759700" y="1965325"/>
          <p14:tracePt t="64338" x="7751763" y="1839913"/>
          <p14:tracePt t="64354" x="7724775" y="1724025"/>
          <p14:tracePt t="64371" x="7705725" y="1608138"/>
          <p14:tracePt t="64388" x="7680325" y="1544638"/>
          <p14:tracePt t="64404" x="7653338" y="1500188"/>
          <p14:tracePt t="64421" x="7634288" y="1465263"/>
          <p14:tracePt t="64438" x="7581900" y="1401763"/>
          <p14:tracePt t="64454" x="7554913" y="1384300"/>
          <p14:tracePt t="64471" x="7527925" y="1347788"/>
          <p14:tracePt t="64488" x="7473950" y="1303338"/>
          <p14:tracePt t="64505" x="7412038" y="1250950"/>
          <p14:tracePt t="64522" x="7358063" y="1223963"/>
          <p14:tracePt t="64538" x="7296150" y="1179513"/>
          <p14:tracePt t="64555" x="7277100" y="1169988"/>
          <p14:tracePt t="64571" x="7215188" y="1160463"/>
          <p14:tracePt t="64588" x="7161213" y="1133475"/>
          <p14:tracePt t="64604" x="7099300" y="1133475"/>
          <p14:tracePt t="64621" x="7054850" y="1116013"/>
          <p14:tracePt t="64638" x="6991350" y="1116013"/>
          <p14:tracePt t="64654" x="6919913" y="1116013"/>
          <p14:tracePt t="64671" x="6804025" y="1143000"/>
          <p14:tracePt t="64673" x="6796088" y="1152525"/>
          <p14:tracePt t="64688" x="6751638" y="1160463"/>
          <p14:tracePt t="64705" x="6661150" y="1223963"/>
          <p14:tracePt t="64722" x="6599238" y="1268413"/>
          <p14:tracePt t="64738" x="6545263" y="1295400"/>
          <p14:tracePt t="64754" x="6473825" y="1347788"/>
          <p14:tracePt t="64771" x="6429375" y="1428750"/>
          <p14:tracePt t="64788" x="6367463" y="1544638"/>
          <p14:tracePt t="64804" x="6330950" y="1625600"/>
          <p14:tracePt t="64821" x="6276975" y="1776413"/>
          <p14:tracePt t="64838" x="6269038" y="1911350"/>
          <p14:tracePt t="64856" x="6251575" y="2036763"/>
          <p14:tracePt t="64871" x="6251575" y="2160588"/>
          <p14:tracePt t="64888" x="6251575" y="2276475"/>
          <p14:tracePt t="64905" x="6251575" y="2438400"/>
          <p14:tracePt t="64922" x="6251575" y="2509838"/>
          <p14:tracePt t="64938" x="6269038" y="2589213"/>
          <p14:tracePt t="64955" x="6296025" y="2652713"/>
          <p14:tracePt t="64971" x="6323013" y="2697163"/>
          <p14:tracePt t="64989" x="6348413" y="2751138"/>
          <p14:tracePt t="65004" x="6384925" y="2786063"/>
          <p14:tracePt t="65021" x="6419850" y="2847975"/>
          <p14:tracePt t="65038" x="6456363" y="2901950"/>
          <p14:tracePt t="65054" x="6510338" y="2946400"/>
          <p14:tracePt t="65072" x="6527800" y="2973388"/>
          <p14:tracePt t="65088" x="6562725" y="3009900"/>
          <p14:tracePt t="65105" x="6599238" y="3027363"/>
          <p14:tracePt t="65105" x="6616700" y="3027363"/>
          <p14:tracePt t="65122" x="6670675" y="3071813"/>
          <p14:tracePt t="65138" x="6732588" y="3089275"/>
          <p14:tracePt t="65154" x="6786563" y="3133725"/>
          <p14:tracePt t="65172" x="6813550" y="3133725"/>
          <p14:tracePt t="65188" x="6848475" y="3143250"/>
          <p14:tracePt t="65204" x="6867525" y="3152775"/>
          <p14:tracePt t="65221" x="6902450" y="3152775"/>
          <p14:tracePt t="65237" x="6929438" y="3152775"/>
          <p14:tracePt t="65255" x="6991350" y="3152775"/>
          <p14:tracePt t="65271" x="7054850" y="3152775"/>
          <p14:tracePt t="65288" x="7116763" y="3152775"/>
          <p14:tracePt t="65305" x="7242175" y="3152775"/>
          <p14:tracePt t="65322" x="7304088" y="3152775"/>
          <p14:tracePt t="65338" x="7348538" y="3152775"/>
          <p14:tracePt t="65354" x="7385050" y="3152775"/>
          <p14:tracePt t="65371" x="7419975" y="3152775"/>
          <p14:tracePt t="65388" x="7466013" y="3125788"/>
          <p14:tracePt t="65404" x="7473950" y="3116263"/>
          <p14:tracePt t="65421" x="7518400" y="3089275"/>
          <p14:tracePt t="65438" x="7554913" y="3071813"/>
          <p14:tracePt t="65454" x="7562850" y="3054350"/>
          <p14:tracePt t="65471" x="7626350" y="3017838"/>
          <p14:tracePt t="65488" x="7653338" y="2990850"/>
          <p14:tracePt t="65505" x="7715250" y="2847975"/>
          <p14:tracePt t="65521" x="7759700" y="2741613"/>
          <p14:tracePt t="65538" x="7804150" y="2598738"/>
          <p14:tracePt t="65554" x="7848600" y="2509838"/>
          <p14:tracePt t="65571" x="7875588" y="2347913"/>
          <p14:tracePt t="65588" x="7912100" y="2197100"/>
          <p14:tracePt t="65604" x="7912100" y="2027238"/>
          <p14:tracePt t="65621" x="7912100" y="1901825"/>
          <p14:tracePt t="65638" x="7912100" y="1776413"/>
          <p14:tracePt t="65654" x="7902575" y="1670050"/>
          <p14:tracePt t="65671" x="7848600" y="1536700"/>
          <p14:tracePt t="65688" x="7777163" y="1455738"/>
          <p14:tracePt t="65690" x="7751763" y="1411288"/>
          <p14:tracePt t="65705" x="7680325" y="1347788"/>
          <p14:tracePt t="65721" x="7616825" y="1276350"/>
          <p14:tracePt t="65738" x="7518400" y="1187450"/>
          <p14:tracePt t="65754" x="7375525" y="1116013"/>
          <p14:tracePt t="65771" x="7269163" y="1098550"/>
          <p14:tracePt t="65788" x="7108825" y="1054100"/>
          <p14:tracePt t="65804" x="6983413" y="1054100"/>
          <p14:tracePt t="65821" x="6894513" y="1054100"/>
          <p14:tracePt t="65838" x="6796088" y="1054100"/>
          <p14:tracePt t="65854" x="6732588" y="1081088"/>
          <p14:tracePt t="65871" x="6670675" y="1116013"/>
          <p14:tracePt t="65888" x="6608763" y="1187450"/>
          <p14:tracePt t="65905" x="6554788" y="1223963"/>
          <p14:tracePt t="65922" x="6491288" y="1312863"/>
          <p14:tracePt t="65938" x="6438900" y="1393825"/>
          <p14:tracePt t="65955" x="6375400" y="1527175"/>
          <p14:tracePt t="65971" x="6348413" y="1625600"/>
          <p14:tracePt t="65988" x="6323013" y="1751013"/>
          <p14:tracePt t="66004" x="6323013" y="1874838"/>
          <p14:tracePt t="66021" x="6323013" y="2027238"/>
          <p14:tracePt t="66038" x="6323013" y="2170113"/>
          <p14:tracePt t="66054" x="6323013" y="2339975"/>
          <p14:tracePt t="66071" x="6323013" y="2490788"/>
          <p14:tracePt t="66088" x="6330950" y="2616200"/>
          <p14:tracePt t="66105" x="6357938" y="2732088"/>
          <p14:tracePt t="66122" x="6419850" y="2847975"/>
          <p14:tracePt t="66138" x="6483350" y="2946400"/>
          <p14:tracePt t="66155" x="6562725" y="3017838"/>
          <p14:tracePt t="66172" x="6626225" y="3071813"/>
          <p14:tracePt t="66188" x="6724650" y="3125788"/>
          <p14:tracePt t="66204" x="6804025" y="3143250"/>
          <p14:tracePt t="66221" x="6875463" y="3170238"/>
          <p14:tracePt t="66238" x="6938963" y="3179763"/>
          <p14:tracePt t="66254" x="7045325" y="3179763"/>
          <p14:tracePt t="66271" x="7170738" y="3179763"/>
          <p14:tracePt t="66288" x="7286625" y="3179763"/>
          <p14:tracePt t="66305" x="7412038" y="3179763"/>
          <p14:tracePt t="66321" x="7456488" y="3179763"/>
          <p14:tracePt t="66338" x="7510463" y="3179763"/>
          <p14:tracePt t="66355" x="7562850" y="3170238"/>
          <p14:tracePt t="66371" x="7589838" y="3143250"/>
          <p14:tracePt t="66387" x="7661275" y="3098800"/>
          <p14:tracePt t="66404" x="7697788" y="3044825"/>
          <p14:tracePt t="66421" x="7742238" y="2946400"/>
          <p14:tracePt t="66437" x="7796213" y="2840038"/>
          <p14:tracePt t="66455" x="7867650" y="2687638"/>
          <p14:tracePt t="66471" x="7875588" y="2598738"/>
          <p14:tracePt t="66488" x="7920038" y="2490788"/>
          <p14:tracePt t="66505" x="7939088" y="2366963"/>
          <p14:tracePt t="66522" x="7939088" y="2259013"/>
          <p14:tracePt t="66538" x="7939088" y="2133600"/>
          <p14:tracePt t="66554" x="7939088" y="2009775"/>
          <p14:tracePt t="66571" x="7902575" y="1911350"/>
          <p14:tracePt t="66588" x="7875588" y="1812925"/>
          <p14:tracePt t="66604" x="7813675" y="1714500"/>
          <p14:tracePt t="66621" x="7796213" y="1643063"/>
          <p14:tracePt t="66638" x="7742238" y="1571625"/>
          <p14:tracePt t="66654" x="7688263" y="1473200"/>
          <p14:tracePt t="66671" x="7634288" y="1428750"/>
          <p14:tracePt t="66673" x="7608888" y="1401763"/>
          <p14:tracePt t="66688" x="7581900" y="1374775"/>
          <p14:tracePt t="66705" x="7466013" y="1312863"/>
          <p14:tracePt t="66721" x="7385050" y="1295400"/>
          <p14:tracePt t="66738" x="7251700" y="1250950"/>
          <p14:tracePt t="66754" x="7143750" y="1250950"/>
          <p14:tracePt t="66771" x="7018338" y="1250950"/>
          <p14:tracePt t="66788" x="6911975" y="1250950"/>
          <p14:tracePt t="66804" x="6769100" y="1339850"/>
          <p14:tracePt t="66821" x="6670675" y="1393825"/>
          <p14:tracePt t="66838" x="6589713" y="1455738"/>
          <p14:tracePt t="66854" x="6518275" y="1554163"/>
          <p14:tracePt t="66871" x="6491288" y="1633538"/>
          <p14:tracePt t="66887" x="6465888" y="1731963"/>
          <p14:tracePt t="66905" x="6465888" y="1830388"/>
          <p14:tracePt t="66921" x="6465888" y="1893888"/>
          <p14:tracePt t="66938" x="6473825" y="1955800"/>
          <p14:tracePt t="66954" x="6491288" y="2017713"/>
          <p14:tracePt t="66971" x="6554788" y="2116138"/>
          <p14:tracePt t="66988" x="6608763" y="2214563"/>
          <p14:tracePt t="67004" x="6661150" y="2295525"/>
          <p14:tracePt t="67021" x="6759575" y="2438400"/>
          <p14:tracePt t="67038" x="6867525" y="2581275"/>
          <p14:tracePt t="67054" x="7108825" y="2759075"/>
          <p14:tracePt t="67071" x="7277100" y="2884488"/>
          <p14:tracePt t="67088" x="7510463" y="2973388"/>
          <p14:tracePt t="67105" x="7670800" y="3036888"/>
          <p14:tracePt t="67121" x="7840663" y="3062288"/>
          <p14:tracePt t="67138" x="7885113" y="3062288"/>
          <p14:tracePt t="67154" x="7929563" y="3062288"/>
          <p14:tracePt t="67171" x="7966075" y="3062288"/>
          <p14:tracePt t="67188" x="8001000" y="3062288"/>
          <p14:tracePt t="67204" x="8045450" y="3062288"/>
          <p14:tracePt t="67221" x="8072438" y="3062288"/>
          <p14:tracePt t="67238" x="8108950" y="3062288"/>
          <p14:tracePt t="67254" x="8116888" y="3062288"/>
          <p14:tracePt t="67271" x="8161338" y="3062288"/>
          <p14:tracePt t="67288" x="8197850" y="3036888"/>
          <p14:tracePt t="67305" x="8277225" y="3009900"/>
          <p14:tracePt t="67321" x="8313738" y="2973388"/>
          <p14:tracePt t="67337" x="8331200" y="2938463"/>
          <p14:tracePt t="67354" x="8331200" y="2928938"/>
          <p14:tracePt t="67371" x="8331200" y="2919413"/>
          <p14:tracePt t="67449" x="8331200" y="2911475"/>
          <p14:tracePt t="67473" x="8323263" y="2884488"/>
          <p14:tracePt t="67489" x="8323263" y="2874963"/>
          <p14:tracePt t="67497" x="8313738" y="2867025"/>
          <p14:tracePt t="67513" x="8286750" y="2840038"/>
          <p14:tracePt t="67522" x="8286750" y="2830513"/>
          <p14:tracePt t="67538" x="8286750" y="2822575"/>
          <p14:tracePt t="67554" x="8277225" y="2786063"/>
          <p14:tracePt t="67571" x="8269288" y="2751138"/>
          <p14:tracePt t="67588" x="8269288" y="2724150"/>
          <p14:tracePt t="67604" x="8259763" y="2705100"/>
          <p14:tracePt t="67621" x="8259763" y="2697163"/>
          <p14:tracePt t="67638" x="8259763" y="2679700"/>
          <p14:tracePt t="67654" x="8232775" y="2652713"/>
          <p14:tracePt t="67961" x="8232775" y="2643188"/>
          <p14:tracePt t="67969" x="8232775" y="2616200"/>
          <p14:tracePt t="67977" x="8232775" y="2608263"/>
          <p14:tracePt t="69049" x="8242300" y="2616200"/>
          <p14:tracePt t="69057" x="8269288" y="2616200"/>
          <p14:tracePt t="69065" x="8277225" y="2616200"/>
          <p14:tracePt t="69073" x="8286750" y="2625725"/>
          <p14:tracePt t="69377" x="8296275" y="2625725"/>
          <p14:tracePt t="69385" x="8296275" y="2616200"/>
          <p14:tracePt t="69497" x="8296275" y="2608263"/>
          <p14:tracePt t="69505" x="8269288" y="2581275"/>
          <p14:tracePt t="69521" x="8251825" y="2571750"/>
          <p14:tracePt t="69538" x="8242300" y="2571750"/>
          <p14:tracePt t="69545" x="8215313" y="2544763"/>
          <p14:tracePt t="69561" x="8205788" y="2536825"/>
          <p14:tracePt t="69617" x="8197850" y="2527300"/>
          <p14:tracePt t="69641" x="8188325" y="2527300"/>
          <p14:tracePt t="69665" x="8170863" y="2527300"/>
          <p14:tracePt t="70505" x="8180388" y="2536825"/>
          <p14:tracePt t="70537" x="8180388" y="2554288"/>
          <p14:tracePt t="70545" x="8188325" y="2562225"/>
          <p14:tracePt t="71297" x="8205788" y="2571750"/>
          <p14:tracePt t="71305" x="8251825" y="2616200"/>
          <p14:tracePt t="71313" x="8259763" y="2625725"/>
          <p14:tracePt t="71322" x="8269288" y="2633663"/>
          <p14:tracePt t="71338" x="8304213" y="2652713"/>
          <p14:tracePt t="71354" x="8331200" y="2670175"/>
          <p14:tracePt t="71371" x="8348663" y="2679700"/>
          <p14:tracePt t="71465" x="8358188" y="2679700"/>
          <p14:tracePt t="71545" x="8385175" y="2679700"/>
          <p14:tracePt t="71569" x="8394700" y="2679700"/>
          <p14:tracePt t="71625" x="8402638" y="2679700"/>
          <p14:tracePt t="71633" x="8412163" y="2679700"/>
          <p14:tracePt t="71649" x="8412163" y="2670175"/>
          <p14:tracePt t="71665" x="8412163" y="2660650"/>
          <p14:tracePt t="71673" x="8412163" y="2652713"/>
          <p14:tracePt t="71689" x="8412163" y="2625725"/>
          <p14:tracePt t="71705" x="8412163" y="2616200"/>
          <p14:tracePt t="71801" x="8420100" y="2608263"/>
          <p14:tracePt t="72201" x="8420100" y="2598738"/>
          <p14:tracePt t="72473" x="8412163" y="2598738"/>
          <p14:tracePt t="72481" x="8394700" y="2598738"/>
          <p14:tracePt t="72489" x="8367713" y="2616200"/>
          <p14:tracePt t="72505" x="8286750" y="2652713"/>
          <p14:tracePt t="72521" x="8215313" y="2697163"/>
          <p14:tracePt t="72538" x="8153400" y="2724150"/>
          <p14:tracePt t="72554" x="8089900" y="2751138"/>
          <p14:tracePt t="72570" x="8018463" y="2759075"/>
          <p14:tracePt t="72588" x="7823200" y="2759075"/>
          <p14:tracePt t="72604" x="7562850" y="2759075"/>
          <p14:tracePt t="72621" x="7242175" y="2714625"/>
          <p14:tracePt t="72637" x="6946900" y="2633663"/>
          <p14:tracePt t="72654" x="6769100" y="2571750"/>
          <p14:tracePt t="72671" x="6724650" y="2554288"/>
          <p14:tracePt t="72687" x="6715125" y="2544763"/>
          <p14:tracePt t="72704" x="6705600" y="2536825"/>
          <p14:tracePt t="72769" x="6705600" y="2527300"/>
          <p14:tracePt t="72777" x="6705600" y="2517775"/>
          <p14:tracePt t="72793" x="6705600" y="2509838"/>
          <p14:tracePt t="72809" x="6705600" y="2490788"/>
          <p14:tracePt t="72821" x="6705600" y="2473325"/>
          <p14:tracePt t="72837" x="6680200" y="2438400"/>
          <p14:tracePt t="72854" x="6670675" y="2428875"/>
          <p14:tracePt t="72871" x="6653213" y="2419350"/>
          <p14:tracePt t="72904" x="6643688" y="2411413"/>
          <p14:tracePt t="72922" x="6634163" y="2401888"/>
          <p14:tracePt t="72938" x="6599238" y="2374900"/>
          <p14:tracePt t="72955" x="6581775" y="2347913"/>
          <p14:tracePt t="72971" x="6572250" y="2339975"/>
          <p14:tracePt t="72987" x="6545263" y="2303463"/>
          <p14:tracePt t="73004" x="6545263" y="2295525"/>
          <p14:tracePt t="73021" x="6545263" y="2286000"/>
          <p14:tracePt t="73037" x="6545263" y="2276475"/>
          <p14:tracePt t="73209" x="6545263" y="2303463"/>
          <p14:tracePt t="73217" x="6545263" y="2339975"/>
          <p14:tracePt t="73225" x="6545263" y="2374900"/>
          <p14:tracePt t="73237" x="6562725" y="2428875"/>
          <p14:tracePt t="73254" x="6589713" y="2509838"/>
          <p14:tracePt t="73271" x="6608763" y="2625725"/>
          <p14:tracePt t="73287" x="6626225" y="2687638"/>
          <p14:tracePt t="73304" x="6634163" y="2732088"/>
          <p14:tracePt t="73321" x="6643688" y="2786063"/>
          <p14:tracePt t="73338" x="6643688" y="2803525"/>
          <p14:tracePt t="73355" x="6643688" y="2847975"/>
          <p14:tracePt t="73371" x="6643688" y="2874963"/>
          <p14:tracePt t="73387" x="6643688" y="2894013"/>
          <p14:tracePt t="73404" x="6643688" y="2901950"/>
          <p14:tracePt t="73420" x="6643688" y="2919413"/>
          <p14:tracePt t="73437" x="6643688" y="2928938"/>
          <p14:tracePt t="73471" x="6643688" y="2946400"/>
          <p14:tracePt t="73487" x="6643688" y="2955925"/>
          <p14:tracePt t="73504" x="6643688" y="2965450"/>
          <p14:tracePt t="73521" x="6643688" y="2982913"/>
          <p14:tracePt t="73537" x="6643688" y="3000375"/>
          <p14:tracePt t="73625" x="6670675" y="3009900"/>
          <p14:tracePt t="73633" x="6680200" y="3009900"/>
          <p14:tracePt t="73641" x="6715125" y="3009900"/>
          <p14:tracePt t="73654" x="6742113" y="3009900"/>
          <p14:tracePt t="73671" x="6813550" y="3009900"/>
          <p14:tracePt t="73687" x="6946900" y="2990850"/>
          <p14:tracePt t="73705" x="7197725" y="2928938"/>
          <p14:tracePt t="73721" x="7331075" y="2901950"/>
          <p14:tracePt t="73738" x="7419975" y="2857500"/>
          <p14:tracePt t="73754" x="7466013" y="2830513"/>
          <p14:tracePt t="73771" x="7500938" y="2813050"/>
          <p14:tracePt t="73787" x="7537450" y="2786063"/>
          <p14:tracePt t="73804" x="7554913" y="2776538"/>
          <p14:tracePt t="73821" x="7572375" y="2768600"/>
          <p14:tracePt t="73837" x="7581900" y="2759075"/>
          <p14:tracePt t="73854" x="7589838" y="2751138"/>
          <p14:tracePt t="73870" x="7626350" y="2741613"/>
          <p14:tracePt t="73887" x="7634288" y="2741613"/>
          <p14:tracePt t="73905" x="7670800" y="2724150"/>
          <p14:tracePt t="73921" x="7715250" y="2705100"/>
          <p14:tracePt t="73938" x="7777163" y="2697163"/>
          <p14:tracePt t="73954" x="7885113" y="2679700"/>
          <p14:tracePt t="73971" x="8010525" y="2679700"/>
          <p14:tracePt t="73987" x="8072438" y="2660650"/>
          <p14:tracePt t="74004" x="8134350" y="2643188"/>
          <p14:tracePt t="74081" x="8143875" y="2643188"/>
          <p14:tracePt t="74097" x="8170863" y="2643188"/>
          <p14:tracePt t="74105" x="8180388" y="2625725"/>
          <p14:tracePt t="74113" x="8188325" y="2625725"/>
          <p14:tracePt t="74129" x="8197850" y="2625725"/>
          <p14:tracePt t="74139" x="8224838" y="2625725"/>
          <p14:tracePt t="74154" x="8251825" y="2616200"/>
          <p14:tracePt t="74170" x="8304213" y="2608263"/>
          <p14:tracePt t="74217" x="8340725" y="2608263"/>
          <p14:tracePt t="74225" x="8348663" y="2608263"/>
          <p14:tracePt t="74238" x="8358188" y="2608263"/>
          <p14:tracePt t="74254" x="8394700" y="2608263"/>
          <p14:tracePt t="74271" x="8402638" y="2608263"/>
          <p14:tracePt t="74287" x="8412163" y="2608263"/>
          <p14:tracePt t="74304" x="8420100" y="2608263"/>
          <p14:tracePt t="74633" x="8429625" y="2608263"/>
          <p14:tracePt t="74641" x="8466138" y="2608263"/>
          <p14:tracePt t="74649" x="8501063" y="2608263"/>
          <p14:tracePt t="74657" x="8510588" y="2608263"/>
          <p14:tracePt t="74671" x="8528050" y="2608263"/>
          <p14:tracePt t="74687" x="8572500" y="2608263"/>
          <p14:tracePt t="74705" x="8626475" y="2608263"/>
          <p14:tracePt t="74705" x="8634413" y="2608263"/>
          <p14:tracePt t="74721" x="8670925" y="2608263"/>
          <p14:tracePt t="74738" x="8680450" y="2608263"/>
          <p14:tracePt t="74754" x="8724900" y="2608263"/>
          <p14:tracePt t="74771" x="8804275" y="2608263"/>
          <p14:tracePt t="74787" x="8894763" y="2608263"/>
          <p14:tracePt t="74804" x="9018588" y="2608263"/>
          <p14:tracePt t="74821" x="9099550" y="2616200"/>
          <p14:tracePt t="74837" x="9161463" y="2616200"/>
          <p14:tracePt t="74854" x="9215438" y="2616200"/>
          <p14:tracePt t="74871" x="9251950" y="2616200"/>
          <p14:tracePt t="74905" x="9269413" y="2616200"/>
          <p14:tracePt t="74921" x="9367838" y="2608263"/>
          <p14:tracePt t="74938" x="9412288" y="2581275"/>
          <p14:tracePt t="74954" x="9474200" y="2581275"/>
          <p14:tracePt t="74987" x="9483725" y="2581275"/>
          <p14:tracePt t="75017" x="9491663" y="2581275"/>
          <p14:tracePt t="75025" x="9501188" y="2581275"/>
          <p14:tracePt t="75037" x="9537700" y="2581275"/>
          <p14:tracePt t="75054" x="9599613" y="2581275"/>
          <p14:tracePt t="75071" x="9644063" y="2581275"/>
          <p14:tracePt t="75087" x="9653588" y="2581275"/>
          <p14:tracePt t="75104" x="9661525" y="2581275"/>
          <p14:tracePt t="75225" x="9680575" y="2581275"/>
          <p14:tracePt t="75273" x="9698038" y="2581275"/>
          <p14:tracePt t="75337" x="9705975" y="2581275"/>
          <p14:tracePt t="75441" x="9715500" y="2581275"/>
          <p14:tracePt t="75529" x="9725025" y="2581275"/>
          <p14:tracePt t="75537" x="9759950" y="2589213"/>
          <p14:tracePt t="75554" x="9769475" y="2589213"/>
          <p14:tracePt t="75561" x="9786938" y="2589213"/>
          <p14:tracePt t="75571" x="9813925" y="2598738"/>
          <p14:tracePt t="75587" x="9840913" y="2598738"/>
          <p14:tracePt t="75604" x="9858375" y="2608263"/>
          <p14:tracePt t="77145" x="9867900" y="2608263"/>
          <p14:tracePt t="78249" x="9858375" y="2608263"/>
          <p14:tracePt t="78265" x="9831388" y="2608263"/>
          <p14:tracePt t="78273" x="9823450" y="2608263"/>
          <p14:tracePt t="78289" x="9813925" y="2608263"/>
          <p14:tracePt t="78921" x="9777413" y="2608263"/>
          <p14:tracePt t="78945" x="9769475" y="2608263"/>
          <p14:tracePt t="78969" x="9759950" y="2608263"/>
          <p14:tracePt t="78985" x="9752013" y="2608263"/>
          <p14:tracePt t="78993" x="9732963" y="2608263"/>
          <p14:tracePt t="79009" x="9705975" y="2608263"/>
          <p14:tracePt t="79020" x="9698038" y="2608263"/>
          <p14:tracePt t="79037" x="9590088" y="2608263"/>
          <p14:tracePt t="79054" x="9501188" y="2625725"/>
          <p14:tracePt t="79071" x="9385300" y="2652713"/>
          <p14:tracePt t="79087" x="9304338" y="2652713"/>
          <p14:tracePt t="79104" x="9197975" y="2670175"/>
          <p14:tracePt t="79121" x="9001125" y="2679700"/>
          <p14:tracePt t="79138" x="8804275" y="2679700"/>
          <p14:tracePt t="79154" x="8661400" y="2679700"/>
          <p14:tracePt t="79171" x="8562975" y="2679700"/>
          <p14:tracePt t="79187" x="8518525" y="2679700"/>
          <p14:tracePt t="79204" x="8510588" y="2679700"/>
          <p14:tracePt t="79249" x="8483600" y="2679700"/>
          <p14:tracePt t="79265" x="8466138" y="2679700"/>
          <p14:tracePt t="79273" x="8456613" y="2679700"/>
          <p14:tracePt t="79287" x="8420100" y="2679700"/>
          <p14:tracePt t="79304" x="8402638" y="2679700"/>
          <p14:tracePt t="79321" x="8348663" y="2679700"/>
          <p14:tracePt t="79337" x="8313738" y="2679700"/>
          <p14:tracePt t="79354" x="8286750" y="2679700"/>
          <p14:tracePt t="79433" x="8269288" y="2679700"/>
          <p14:tracePt t="79441" x="8259763" y="2679700"/>
          <p14:tracePt t="79473" x="8232775" y="2670175"/>
          <p14:tracePt t="79497" x="8224838" y="2660650"/>
          <p14:tracePt t="79537" x="8224838" y="2643188"/>
          <p14:tracePt t="79625" x="8224838" y="2633663"/>
          <p14:tracePt t="79641" x="8215313" y="2625725"/>
          <p14:tracePt t="79657" x="8205788" y="2616200"/>
          <p14:tracePt t="79689" x="8205788" y="2608263"/>
          <p14:tracePt t="80273" x="8205788" y="2598738"/>
          <p14:tracePt t="80601" x="8242300" y="2598738"/>
          <p14:tracePt t="80609" x="8259763" y="2598738"/>
          <p14:tracePt t="80620" x="8313738" y="2598738"/>
          <p14:tracePt t="80637" x="8510588" y="2598738"/>
          <p14:tracePt t="80653" x="8894763" y="2625725"/>
          <p14:tracePt t="80670" x="9340850" y="2625725"/>
          <p14:tracePt t="80687" x="9742488" y="2625725"/>
          <p14:tracePt t="80704" x="10099675" y="2625725"/>
          <p14:tracePt t="80721" x="10233025" y="2625725"/>
          <p14:tracePt t="80737" x="10242550" y="2625725"/>
          <p14:tracePt t="80985" x="10242550" y="2633663"/>
          <p14:tracePt t="81009" x="10225088" y="2633663"/>
          <p14:tracePt t="81017" x="10198100" y="2643188"/>
          <p14:tracePt t="81025" x="10180638" y="2643188"/>
          <p14:tracePt t="81037" x="10117138" y="2670175"/>
          <p14:tracePt t="81054" x="10063163" y="2687638"/>
          <p14:tracePt t="81070" x="10010775" y="2697163"/>
          <p14:tracePt t="81087" x="9983788" y="2697163"/>
          <p14:tracePt t="81153" x="9956800" y="2697163"/>
          <p14:tracePt t="81161" x="9947275" y="2697163"/>
          <p14:tracePt t="81170" x="9929813" y="2705100"/>
          <p14:tracePt t="81187" x="9902825" y="2705100"/>
          <p14:tracePt t="81204" x="9894888" y="2705100"/>
          <p14:tracePt t="85713" x="9875838" y="2724150"/>
          <p14:tracePt t="85729" x="9831388" y="2732088"/>
          <p14:tracePt t="85737" x="9742488" y="2751138"/>
          <p14:tracePt t="85745" x="9644063" y="2768600"/>
          <p14:tracePt t="85754" x="9518650" y="2768600"/>
          <p14:tracePt t="85770" x="9439275" y="2803525"/>
          <p14:tracePt t="85786" x="9358313" y="2830513"/>
          <p14:tracePt t="85803" x="9313863" y="2857500"/>
          <p14:tracePt t="85820" x="9304338" y="2894013"/>
          <p14:tracePt t="85837" x="9296400" y="2894013"/>
          <p14:tracePt t="85913" x="9269413" y="2894013"/>
          <p14:tracePt t="85921" x="9259888" y="2894013"/>
          <p14:tracePt t="85929" x="9251950" y="2894013"/>
          <p14:tracePt t="85945" x="9242425" y="2894013"/>
          <p14:tracePt t="85954" x="9224963" y="2894013"/>
          <p14:tracePt t="85977" x="9205913" y="2894013"/>
          <p14:tracePt t="85987" x="9197975" y="2894013"/>
          <p14:tracePt t="86003" x="9170988" y="2894013"/>
          <p14:tracePt t="86020" x="9072563" y="2867025"/>
          <p14:tracePt t="86037" x="9037638" y="2857500"/>
          <p14:tracePt t="86053" x="9010650" y="2847975"/>
          <p14:tracePt t="86070" x="9001125" y="2840038"/>
          <p14:tracePt t="86087" x="8974138" y="2830513"/>
          <p14:tracePt t="86103" x="8956675" y="2803525"/>
          <p14:tracePt t="86121" x="8894763" y="2768600"/>
          <p14:tracePt t="86137" x="8848725" y="2724150"/>
          <p14:tracePt t="86154" x="8777288" y="2670175"/>
          <p14:tracePt t="86170" x="8697913" y="2616200"/>
          <p14:tracePt t="86187" x="8634413" y="2581275"/>
          <p14:tracePt t="86203" x="8572500" y="2536825"/>
          <p14:tracePt t="86220" x="8474075" y="2500313"/>
          <p14:tracePt t="86237" x="8447088" y="2473325"/>
          <p14:tracePt t="86253" x="8412163" y="2465388"/>
          <p14:tracePt t="86329" x="8394700" y="2465388"/>
          <p14:tracePt t="86337" x="8367713" y="2438400"/>
          <p14:tracePt t="86345" x="8348663" y="2428875"/>
          <p14:tracePt t="86354" x="8340725" y="2428875"/>
          <p14:tracePt t="86370" x="8331200" y="2428875"/>
          <p14:tracePt t="86387" x="8313738" y="2419350"/>
          <p14:tracePt t="86403" x="8296275" y="2419350"/>
          <p14:tracePt t="86440" x="8286750" y="2411413"/>
          <p14:tracePt t="86473" x="8277225" y="2384425"/>
          <p14:tracePt t="86481" x="8269288" y="2374900"/>
          <p14:tracePt t="86513" x="8259763" y="2366963"/>
          <p14:tracePt t="86521" x="8251825" y="2357438"/>
          <p14:tracePt t="86585" x="8251825" y="2347913"/>
          <p14:tracePt t="86593" x="8251825" y="2330450"/>
          <p14:tracePt t="86609" x="8251825" y="2322513"/>
          <p14:tracePt t="86641" x="8242300" y="2312988"/>
          <p14:tracePt t="86649" x="8224838" y="2303463"/>
          <p14:tracePt t="86689" x="8205788" y="2303463"/>
          <p14:tracePt t="86705" x="8197850" y="2303463"/>
          <p14:tracePt t="86713" x="8188325" y="2303463"/>
          <p14:tracePt t="86729" x="8180388" y="2303463"/>
          <p14:tracePt t="86738" x="8153400" y="2303463"/>
          <p14:tracePt t="86754" x="8143875" y="2303463"/>
          <p14:tracePt t="86770" x="8134350" y="2303463"/>
          <p14:tracePt t="86787" x="8126413" y="2303463"/>
          <p14:tracePt t="86803" x="8099425" y="2303463"/>
          <p14:tracePt t="86820" x="8081963" y="2303463"/>
          <p14:tracePt t="86837" x="8072438" y="2303463"/>
          <p14:tracePt t="86853" x="8045450" y="2303463"/>
          <p14:tracePt t="86870" x="8027988" y="2303463"/>
          <p14:tracePt t="86903" x="8010525" y="2330450"/>
          <p14:tracePt t="86921" x="7974013" y="2357438"/>
          <p14:tracePt t="86953" x="7966075" y="2366963"/>
          <p14:tracePt t="86970" x="7966075" y="2374900"/>
          <p14:tracePt t="86987" x="7956550" y="2401888"/>
          <p14:tracePt t="87003" x="7956550" y="2419350"/>
          <p14:tracePt t="87020" x="7956550" y="2428875"/>
          <p14:tracePt t="87037" x="7956550" y="2438400"/>
          <p14:tracePt t="87073" x="7956550" y="2455863"/>
          <p14:tracePt t="87089" x="7956550" y="2473325"/>
          <p14:tracePt t="87105" x="7956550" y="2482850"/>
          <p14:tracePt t="87121" x="7956550" y="2490788"/>
          <p14:tracePt t="87137" x="7966075" y="2517775"/>
          <p14:tracePt t="87154" x="7991475" y="2527300"/>
          <p14:tracePt t="87170" x="8001000" y="2544763"/>
          <p14:tracePt t="87186" x="8010525" y="2554288"/>
          <p14:tracePt t="87204" x="8018463" y="2554288"/>
          <p14:tracePt t="87220" x="8037513" y="2562225"/>
          <p14:tracePt t="87253" x="8045450" y="2562225"/>
          <p14:tracePt t="87281" x="8072438" y="2562225"/>
          <p14:tracePt t="87305" x="8081963" y="2562225"/>
          <p14:tracePt t="87329" x="8089900" y="2562225"/>
          <p14:tracePt t="87353" x="8099425" y="2562225"/>
          <p14:tracePt t="87370" x="8126413" y="2562225"/>
          <p14:tracePt t="87401" x="8134350" y="2562225"/>
          <p14:tracePt t="87433" x="8143875" y="2562225"/>
          <p14:tracePt t="87449" x="8153400" y="2562225"/>
          <p14:tracePt t="87473" x="8161338" y="2562225"/>
          <p14:tracePt t="87481" x="8170863" y="2562225"/>
          <p14:tracePt t="87505" x="8188325" y="2562225"/>
          <p14:tracePt t="87545" x="8205788" y="2562225"/>
          <p14:tracePt t="87561" x="8232775" y="2536825"/>
          <p14:tracePt t="87570" x="8242300" y="2527300"/>
          <p14:tracePt t="87577" x="8251825" y="2517775"/>
          <p14:tracePt t="87593" x="8259763" y="2509838"/>
          <p14:tracePt t="87603" x="8269288" y="2500313"/>
          <p14:tracePt t="87620" x="8269288" y="2490788"/>
          <p14:tracePt t="87637" x="8269288" y="2446338"/>
          <p14:tracePt t="87653" x="8269288" y="2411413"/>
          <p14:tracePt t="87670" x="8269288" y="2374900"/>
          <p14:tracePt t="87687" x="8269288" y="2366963"/>
          <p14:tracePt t="87809" x="8286750" y="2347913"/>
          <p14:tracePt t="87817" x="8323263" y="2322513"/>
          <p14:tracePt t="87825" x="8358188" y="2322513"/>
          <p14:tracePt t="87837" x="8429625" y="2322513"/>
          <p14:tracePt t="87853" x="8634413" y="2303463"/>
          <p14:tracePt t="87870" x="9099550" y="2303463"/>
          <p14:tracePt t="87887" x="9609138" y="2303463"/>
          <p14:tracePt t="87903" x="9966325" y="2303463"/>
          <p14:tracePt t="87921" x="10323513" y="2303463"/>
          <p14:tracePt t="87937" x="10402888" y="2295525"/>
          <p14:tracePt t="88025" x="10412413" y="2276475"/>
          <p14:tracePt t="88065" x="10412413" y="2268538"/>
          <p14:tracePt t="88073" x="10420350" y="2259013"/>
          <p14:tracePt t="88089" x="10429875" y="2251075"/>
          <p14:tracePt t="88097" x="10439400" y="2241550"/>
          <p14:tracePt t="88105" x="10447338" y="2232025"/>
          <p14:tracePt t="88121" x="10466388" y="2197100"/>
          <p14:tracePt t="88137" x="10466388" y="2187575"/>
          <p14:tracePt t="88153" x="10474325" y="2152650"/>
          <p14:tracePt t="88170" x="10483850" y="2143125"/>
          <p14:tracePt t="88249" x="10483850" y="2133600"/>
          <p14:tracePt t="88265" x="10483850" y="2108200"/>
          <p14:tracePt t="88281" x="10483850" y="2098675"/>
          <p14:tracePt t="88289" x="10483850" y="2089150"/>
          <p14:tracePt t="88305" x="10474325" y="2081213"/>
          <p14:tracePt t="88329" x="10466388" y="2071688"/>
          <p14:tracePt t="88337" x="10466388" y="2062163"/>
          <p14:tracePt t="88345" x="10466388" y="2044700"/>
          <p14:tracePt t="88361" x="10447338" y="2036763"/>
          <p14:tracePt t="88370" x="10439400" y="2027238"/>
          <p14:tracePt t="88609" x="10439400" y="2009775"/>
          <p14:tracePt t="88617" x="10429875" y="2000250"/>
          <p14:tracePt t="88625" x="10420350" y="1990725"/>
          <p14:tracePt t="88641" x="10420350" y="1973263"/>
          <p14:tracePt t="88657" x="10412413" y="1938338"/>
          <p14:tracePt t="88681" x="10412413" y="1928813"/>
          <p14:tracePt t="88697" x="10412413" y="1919288"/>
          <p14:tracePt t="88713" x="10402888" y="1911350"/>
          <p14:tracePt t="88745" x="10385425" y="1901825"/>
          <p14:tracePt t="89633" x="10385425" y="1919288"/>
          <p14:tracePt t="89641" x="10385425" y="1938338"/>
          <p14:tracePt t="89657" x="10385425" y="1946275"/>
          <p14:tracePt t="89670" x="10385425" y="1955800"/>
          <p14:tracePt t="89687" x="10385425" y="1982788"/>
          <p14:tracePt t="89703" x="10385425" y="2027238"/>
          <p14:tracePt t="89720" x="10385425" y="2054225"/>
          <p14:tracePt t="89737" x="10385425" y="2089150"/>
          <p14:tracePt t="89754" x="10375900" y="2152650"/>
          <p14:tracePt t="89770" x="10375900" y="2170113"/>
          <p14:tracePt t="89787" x="10375900" y="2214563"/>
          <p14:tracePt t="89803" x="10375900" y="2251075"/>
          <p14:tracePt t="89820" x="10375900" y="2259013"/>
          <p14:tracePt t="89945" x="10375900" y="2268538"/>
          <p14:tracePt t="89977" x="10375900" y="2276475"/>
          <p14:tracePt t="89986" x="10367963" y="2303463"/>
          <p14:tracePt t="89993" x="10340975" y="2330450"/>
          <p14:tracePt t="90003" x="10313988" y="2330450"/>
          <p14:tracePt t="90020" x="10287000" y="2339975"/>
          <p14:tracePt t="90037" x="10277475" y="2339975"/>
          <p14:tracePt t="90081" x="10260013" y="2339975"/>
          <p14:tracePt t="90289" x="10277475" y="2339975"/>
          <p14:tracePt t="90297" x="10287000" y="2339975"/>
          <p14:tracePt t="90305" x="10323513" y="2339975"/>
          <p14:tracePt t="90320" x="10340975" y="2339975"/>
          <p14:tracePt t="90337" x="10429875" y="2322513"/>
          <p14:tracePt t="90354" x="10474325" y="2312988"/>
          <p14:tracePt t="90465" x="10474325" y="2322513"/>
          <p14:tracePt t="90473" x="10474325" y="2347913"/>
          <p14:tracePt t="90481" x="10456863" y="2347913"/>
          <p14:tracePt t="90489" x="10429875" y="2366963"/>
          <p14:tracePt t="90503" x="10412413" y="2384425"/>
          <p14:tracePt t="90520" x="10367963" y="2393950"/>
          <p14:tracePt t="90537" x="10331450" y="2401888"/>
          <p14:tracePt t="90570" x="10323513" y="2411413"/>
          <p14:tracePt t="90641" x="10323513" y="2428875"/>
          <p14:tracePt t="90657" x="10331450" y="2428875"/>
          <p14:tracePt t="90665" x="10367963" y="2428875"/>
          <p14:tracePt t="90673" x="10375900" y="2428875"/>
          <p14:tracePt t="90687" x="10402888" y="2438400"/>
          <p14:tracePt t="90703" x="10429875" y="2438400"/>
          <p14:tracePt t="90720" x="10439400" y="2438400"/>
          <p14:tracePt t="90761" x="10447338" y="2446338"/>
          <p14:tracePt t="90777" x="10447338" y="2465388"/>
          <p14:tracePt t="90786" x="10447338" y="2490788"/>
          <p14:tracePt t="90793" x="10447338" y="2500313"/>
          <p14:tracePt t="90803" x="10447338" y="2517775"/>
          <p14:tracePt t="90820" x="10429875" y="2544763"/>
          <p14:tracePt t="90913" x="10429875" y="2554288"/>
          <p14:tracePt t="90921" x="10439400" y="2554288"/>
          <p14:tracePt t="90929" x="10447338" y="2554288"/>
          <p14:tracePt t="91353" x="10439400" y="2554288"/>
          <p14:tracePt t="91361" x="10358438" y="2616200"/>
          <p14:tracePt t="91370" x="10277475" y="2652713"/>
          <p14:tracePt t="91387" x="9813925" y="2911475"/>
          <p14:tracePt t="91403" x="9010650" y="3232150"/>
          <p14:tracePt t="91420" x="8134350" y="3633788"/>
          <p14:tracePt t="91437" x="7072313" y="3929063"/>
          <p14:tracePt t="91453" x="5919788" y="4187825"/>
          <p14:tracePt t="91470" x="5375275" y="4340225"/>
          <p14:tracePt t="91487" x="4965700" y="4518025"/>
          <p14:tracePt t="91503" x="4705350" y="4625975"/>
          <p14:tracePt t="91521" x="4518025" y="4732338"/>
          <p14:tracePt t="91537" x="4446588" y="4795838"/>
          <p14:tracePt t="91553" x="4411663" y="4830763"/>
          <p14:tracePt t="91570" x="4402138" y="4840288"/>
          <p14:tracePt t="91617" x="4394200" y="4840288"/>
          <p14:tracePt t="91625" x="4375150" y="4840288"/>
          <p14:tracePt t="91636" x="4348163" y="4840288"/>
          <p14:tracePt t="91653" x="4286250" y="4840288"/>
          <p14:tracePt t="91670" x="4179888" y="4840288"/>
          <p14:tracePt t="91687" x="4071938" y="4840288"/>
          <p14:tracePt t="91703" x="3965575" y="4840288"/>
          <p14:tracePt t="91721" x="3938588" y="4840288"/>
          <p14:tracePt t="91737" x="3929063" y="4822825"/>
          <p14:tracePt t="91754" x="3929063" y="4795838"/>
          <p14:tracePt t="91770" x="3929063" y="4759325"/>
          <p14:tracePt t="91787" x="3929063" y="4714875"/>
          <p14:tracePt t="91803" x="3911600" y="4652963"/>
          <p14:tracePt t="91820" x="3894138" y="4608513"/>
          <p14:tracePt t="91836" x="3894138" y="4589463"/>
          <p14:tracePt t="91853" x="3894138" y="4562475"/>
          <p14:tracePt t="91870" x="3884613" y="4545013"/>
          <p14:tracePt t="91887" x="3857625" y="4491038"/>
          <p14:tracePt t="91903" x="3822700" y="4456113"/>
          <p14:tracePt t="91920" x="3786188" y="4411663"/>
          <p14:tracePt t="91937" x="3759200" y="4375150"/>
          <p14:tracePt t="91954" x="3724275" y="4348163"/>
          <p14:tracePt t="91970" x="3679825" y="4313238"/>
          <p14:tracePt t="91987" x="3643313" y="4286250"/>
          <p14:tracePt t="92003" x="3608388" y="4276725"/>
          <p14:tracePt t="92020" x="3581400" y="4259263"/>
          <p14:tracePt t="92037" x="3554413" y="4259263"/>
          <p14:tracePt t="92053" x="3544888" y="4251325"/>
          <p14:tracePt t="92281" x="3562350" y="4251325"/>
          <p14:tracePt t="92289" x="3581400" y="4251325"/>
          <p14:tracePt t="92297" x="3633788" y="4251325"/>
          <p14:tracePt t="92305" x="3687763" y="4251325"/>
          <p14:tracePt t="92320" x="3714750" y="4251325"/>
          <p14:tracePt t="92337" x="3840163" y="4251325"/>
          <p14:tracePt t="92354" x="3894138" y="4251325"/>
          <p14:tracePt t="92370" x="3902075" y="4251325"/>
          <p14:tracePt t="92425" x="3919538" y="4251325"/>
          <p14:tracePt t="92433" x="3929063" y="4251325"/>
          <p14:tracePt t="92441" x="3946525" y="4251325"/>
          <p14:tracePt t="92453" x="3965575" y="4251325"/>
          <p14:tracePt t="92470" x="4010025" y="4251325"/>
          <p14:tracePt t="92487" x="4044950" y="4251325"/>
          <p14:tracePt t="92503" x="4062413" y="4251325"/>
          <p14:tracePt t="92520" x="4089400" y="4251325"/>
          <p14:tracePt t="92537" x="4108450" y="4251325"/>
          <p14:tracePt t="92553" x="4116388" y="4251325"/>
          <p14:tracePt t="92570" x="4152900" y="4251325"/>
          <p14:tracePt t="92593" x="4160838" y="4259263"/>
          <p14:tracePt t="92609" x="4170363" y="4268788"/>
          <p14:tracePt t="92625" x="4197350" y="4276725"/>
          <p14:tracePt t="92641" x="4205288" y="4295775"/>
          <p14:tracePt t="92653" x="4224338" y="4313238"/>
          <p14:tracePt t="92673" x="4241800" y="4322763"/>
          <p14:tracePt t="92689" x="4241800" y="4330700"/>
          <p14:tracePt t="92703" x="4241800" y="4357688"/>
          <p14:tracePt t="92720" x="4251325" y="4384675"/>
          <p14:tracePt t="92737" x="4268788" y="4402138"/>
          <p14:tracePt t="92754" x="4268788" y="4411663"/>
          <p14:tracePt t="92770" x="4268788" y="4446588"/>
          <p14:tracePt t="92787" x="4268788" y="4473575"/>
          <p14:tracePt t="92803" x="4268788" y="4518025"/>
          <p14:tracePt t="92820" x="4268788" y="4537075"/>
          <p14:tracePt t="92836" x="4268788" y="4554538"/>
          <p14:tracePt t="92853" x="4268788" y="4572000"/>
          <p14:tracePt t="92905" x="4268788" y="4581525"/>
          <p14:tracePt t="92921" x="4268788" y="4589463"/>
          <p14:tracePt t="92945" x="4268788" y="4598988"/>
          <p14:tracePt t="93921" x="4276725" y="4616450"/>
          <p14:tracePt t="93929" x="4313238" y="4616450"/>
          <p14:tracePt t="93937" x="4322763" y="4616450"/>
          <p14:tracePt t="93954" x="4429125" y="4608513"/>
          <p14:tracePt t="93970" x="4616450" y="4545013"/>
          <p14:tracePt t="93986" x="5000625" y="4446588"/>
          <p14:tracePt t="94003" x="5545138" y="4268788"/>
          <p14:tracePt t="94020" x="6143625" y="4089400"/>
          <p14:tracePt t="94036" x="6777038" y="3795713"/>
          <p14:tracePt t="94053" x="7215188" y="3633788"/>
          <p14:tracePt t="94070" x="7518400" y="3482975"/>
          <p14:tracePt t="94086" x="7705725" y="3402013"/>
          <p14:tracePt t="94103" x="7751763" y="3357563"/>
          <p14:tracePt t="94120" x="7769225" y="3330575"/>
          <p14:tracePt t="94137" x="7769225" y="3286125"/>
          <p14:tracePt t="94153" x="7769225" y="3276600"/>
          <p14:tracePt t="94177" x="7769225" y="3251200"/>
          <p14:tracePt t="94186" x="7777163" y="3241675"/>
          <p14:tracePt t="94203" x="7786688" y="3232150"/>
          <p14:tracePt t="94220" x="7823200" y="3187700"/>
          <p14:tracePt t="94236" x="7840663" y="3125788"/>
          <p14:tracePt t="94253" x="7902575" y="2990850"/>
          <p14:tracePt t="94270" x="8045450" y="2822575"/>
          <p14:tracePt t="94286" x="8116888" y="2705100"/>
          <p14:tracePt t="94288" x="8143875" y="2660650"/>
          <p14:tracePt t="94303" x="8170863" y="2625725"/>
          <p14:tracePt t="94320" x="8197850" y="2571750"/>
          <p14:tracePt t="94337" x="8215313" y="2544763"/>
          <p14:tracePt t="94417" x="8224838" y="2544763"/>
          <p14:tracePt t="94425" x="8232775" y="2536825"/>
          <p14:tracePt t="94436" x="8242300" y="2536825"/>
          <p14:tracePt t="94453" x="8251825" y="2517775"/>
          <p14:tracePt t="94470" x="8313738" y="2473325"/>
          <p14:tracePt t="94486" x="8331200" y="2465388"/>
          <p14:tracePt t="94503" x="8340725" y="2455863"/>
          <p14:tracePt t="94585" x="8313738" y="2455863"/>
          <p14:tracePt t="94609" x="8304213" y="2455863"/>
          <p14:tracePt t="94625" x="8296275" y="2455863"/>
          <p14:tracePt t="94665" x="8269288" y="2473325"/>
          <p14:tracePt t="94689" x="8259763" y="2490788"/>
          <p14:tracePt t="94745" x="8251825" y="2490788"/>
          <p14:tracePt t="95057" x="8259763" y="2482850"/>
          <p14:tracePt t="95065" x="8286750" y="2482850"/>
          <p14:tracePt t="95073" x="8296275" y="2473325"/>
          <p14:tracePt t="95086" x="8323263" y="2465388"/>
          <p14:tracePt t="95103" x="8340725" y="2455863"/>
          <p14:tracePt t="95120" x="8375650" y="2428875"/>
          <p14:tracePt t="95137" x="8420100" y="2393950"/>
          <p14:tracePt t="95154" x="8456613" y="2366963"/>
          <p14:tracePt t="95369" x="8429625" y="2366963"/>
          <p14:tracePt t="95377" x="8420100" y="2374900"/>
          <p14:tracePt t="95386" x="8402638" y="2384425"/>
          <p14:tracePt t="95403" x="8375650" y="2384425"/>
          <p14:tracePt t="95420" x="8367713" y="2393950"/>
          <p14:tracePt t="95441" x="8340725" y="2411413"/>
          <p14:tracePt t="95457" x="8331200" y="2419350"/>
          <p14:tracePt t="95470" x="8323263" y="2419350"/>
          <p14:tracePt t="95486" x="8259763" y="2438400"/>
          <p14:tracePt t="95503" x="8242300" y="2438400"/>
          <p14:tracePt t="95520" x="8205788" y="2455863"/>
          <p14:tracePt t="95570" x="8197850" y="2455863"/>
          <p14:tracePt t="95865" x="8188325" y="2473325"/>
          <p14:tracePt t="95873" x="8188325" y="2500313"/>
          <p14:tracePt t="95881" x="8188325" y="2517775"/>
          <p14:tracePt t="95897" x="8188325" y="2527300"/>
          <p14:tracePt t="95905" x="8188325" y="2544763"/>
          <p14:tracePt t="95920" x="8188325" y="2554288"/>
          <p14:tracePt t="95936" x="8188325" y="2571750"/>
          <p14:tracePt t="96113" x="8197850" y="2581275"/>
          <p14:tracePt t="96201" x="8205788" y="2581275"/>
          <p14:tracePt t="96241" x="8224838" y="2571750"/>
          <p14:tracePt t="96369" x="8232775" y="2571750"/>
          <p14:tracePt t="96377" x="8242300" y="2562225"/>
          <p14:tracePt t="96401" x="8242300" y="2554288"/>
          <p14:tracePt t="96657" x="8251825" y="2527300"/>
          <p14:tracePt t="96681" x="8277225" y="2517775"/>
          <p14:tracePt t="96689" x="8286750" y="2517775"/>
          <p14:tracePt t="96697" x="8296275" y="2517775"/>
          <p14:tracePt t="96705" x="8304213" y="2509838"/>
          <p14:tracePt t="96729" x="8313738" y="2509838"/>
          <p14:tracePt t="96745" x="8348663" y="2490788"/>
          <p14:tracePt t="96770" x="8358188" y="2482850"/>
          <p14:tracePt t="96777" x="8375650" y="2473325"/>
          <p14:tracePt t="97153" x="8412163" y="2419350"/>
          <p14:tracePt t="97169" x="8420100" y="2411413"/>
          <p14:tracePt t="97177" x="8429625" y="2401888"/>
          <p14:tracePt t="97187" x="8439150" y="2366963"/>
          <p14:tracePt t="97204" x="8491538" y="2303463"/>
          <p14:tracePt t="97220" x="8545513" y="2232025"/>
          <p14:tracePt t="97238" x="8572500" y="2205038"/>
          <p14:tracePt t="97253" x="8634413" y="2152650"/>
          <p14:tracePt t="97270" x="8670925" y="2143125"/>
          <p14:tracePt t="97287" x="8724900" y="2108200"/>
          <p14:tracePt t="97304" x="8786813" y="2089150"/>
          <p14:tracePt t="97321" x="9037638" y="2081213"/>
          <p14:tracePt t="97338" x="9161463" y="2081213"/>
          <p14:tracePt t="97354" x="9242425" y="2054225"/>
          <p14:tracePt t="97371" x="9269413" y="2054225"/>
          <p14:tracePt t="97387" x="9277350" y="2054225"/>
          <p14:tracePt t="97420" x="9296400" y="2036763"/>
          <p14:tracePt t="97436" x="9340850" y="2036763"/>
          <p14:tracePt t="97453" x="9447213" y="2036763"/>
          <p14:tracePt t="97470" x="9653588" y="2027238"/>
          <p14:tracePt t="97486" x="9875838" y="1990725"/>
          <p14:tracePt t="97503" x="10055225" y="1955800"/>
          <p14:tracePt t="97520" x="10215563" y="1928813"/>
          <p14:tracePt t="97537" x="10296525" y="1884363"/>
          <p14:tracePt t="97553" x="10313988" y="1884363"/>
          <p14:tracePt t="99801" x="10313988" y="1893888"/>
          <p14:tracePt t="99817" x="10277475" y="1901825"/>
          <p14:tracePt t="99825" x="10252075" y="1911350"/>
          <p14:tracePt t="99836" x="10198100" y="1928813"/>
          <p14:tracePt t="99853" x="10063163" y="1973263"/>
          <p14:tracePt t="99869" x="9858375" y="2009775"/>
          <p14:tracePt t="99886" x="9590088" y="2081213"/>
          <p14:tracePt t="99903" x="9385300" y="2125663"/>
          <p14:tracePt t="99919" x="9269413" y="2170113"/>
          <p14:tracePt t="99937" x="9161463" y="2205038"/>
          <p14:tracePt t="99953" x="9099550" y="2241550"/>
          <p14:tracePt t="99970" x="9082088" y="2268538"/>
          <p14:tracePt t="100003" x="9063038" y="2276475"/>
          <p14:tracePt t="100019" x="9055100" y="2276475"/>
          <p14:tracePt t="100036" x="9045575" y="2286000"/>
          <p14:tracePt t="100053" x="9010650" y="2322513"/>
          <p14:tracePt t="100069" x="8966200" y="2339975"/>
          <p14:tracePt t="100086" x="8939213" y="2366963"/>
          <p14:tracePt t="100103" x="8894763" y="2393950"/>
          <p14:tracePt t="100119" x="8875713" y="2401888"/>
          <p14:tracePt t="100136" x="8840788" y="2428875"/>
          <p14:tracePt t="100153" x="8796338" y="2455863"/>
          <p14:tracePt t="100170" x="8769350" y="2482850"/>
          <p14:tracePt t="100186" x="8742363" y="2500313"/>
          <p14:tracePt t="100203" x="8697913" y="2509838"/>
          <p14:tracePt t="100220" x="8680450" y="2517775"/>
          <p14:tracePt t="100236" x="8626475" y="2554288"/>
          <p14:tracePt t="100253" x="8599488" y="2562225"/>
          <p14:tracePt t="100269" x="8572500" y="2571750"/>
          <p14:tracePt t="100286" x="8562975" y="2571750"/>
          <p14:tracePt t="100303" x="8545513" y="2598738"/>
          <p14:tracePt t="100337" x="8537575" y="2598738"/>
          <p14:tracePt t="100354" x="8528050" y="2608263"/>
          <p14:tracePt t="100369" x="8518525" y="2608263"/>
          <p14:tracePt t="100386" x="8466138" y="2616200"/>
          <p14:tracePt t="100419" x="8456613" y="2616200"/>
          <p14:tracePt t="100436" x="8420100" y="2633663"/>
          <p14:tracePt t="100497" x="8412163" y="2633663"/>
          <p14:tracePt t="100577" x="8402638" y="2633663"/>
          <p14:tracePt t="100593" x="8385175" y="2633663"/>
          <p14:tracePt t="100609" x="8358188" y="2633663"/>
          <p14:tracePt t="100625" x="8323263" y="2633663"/>
          <p14:tracePt t="100641" x="8313738" y="2633663"/>
          <p14:tracePt t="100681" x="8304213" y="2633663"/>
          <p14:tracePt t="100721" x="8296275" y="2633663"/>
          <p14:tracePt t="100785" x="8277225" y="2625725"/>
          <p14:tracePt t="101497" x="8296275" y="2625725"/>
          <p14:tracePt t="101505" x="8304213" y="2625725"/>
          <p14:tracePt t="101513" x="8313738" y="2625725"/>
          <p14:tracePt t="101521" x="8323263" y="2625725"/>
          <p14:tracePt t="101536" x="8348663" y="2625725"/>
          <p14:tracePt t="101553" x="8375650" y="2625725"/>
          <p14:tracePt t="101570" x="8420100" y="2625725"/>
          <p14:tracePt t="101587" x="8483600" y="2598738"/>
          <p14:tracePt t="101603" x="8545513" y="2589213"/>
          <p14:tracePt t="101619" x="8609013" y="2571750"/>
          <p14:tracePt t="101636" x="8653463" y="2562225"/>
          <p14:tracePt t="101653" x="8680450" y="2544763"/>
          <p14:tracePt t="101669" x="8715375" y="2527300"/>
          <p14:tracePt t="101686" x="8742363" y="2517775"/>
          <p14:tracePt t="101703" x="8769350" y="2517775"/>
          <p14:tracePt t="101753" x="8759825" y="2517775"/>
          <p14:tracePt t="101761" x="8732838" y="2517775"/>
          <p14:tracePt t="101777" x="8724900" y="2517775"/>
          <p14:tracePt t="101786" x="8705850" y="2517775"/>
          <p14:tracePt t="101803" x="8697913" y="2527300"/>
          <p14:tracePt t="101833" x="8688388" y="2527300"/>
          <p14:tracePt t="101857" x="8680450" y="2527300"/>
          <p14:tracePt t="101873" x="8670925" y="2527300"/>
          <p14:tracePt t="101881" x="8661400" y="2527300"/>
          <p14:tracePt t="101897" x="8634413" y="2527300"/>
          <p14:tracePt t="101905" x="8616950" y="2536825"/>
          <p14:tracePt t="101929" x="8599488" y="2536825"/>
          <p14:tracePt t="101985" x="8582025" y="2536825"/>
          <p14:tracePt t="102002" x="8572500" y="2536825"/>
          <p14:tracePt t="102017" x="8562975" y="2536825"/>
          <p14:tracePt t="102041" x="8555038" y="2536825"/>
          <p14:tracePt t="102073" x="8528050" y="2536825"/>
          <p14:tracePt t="102089" x="8518525" y="2536825"/>
          <p14:tracePt t="102097" x="8510588" y="2536825"/>
          <p14:tracePt t="102121" x="8501063" y="2536825"/>
          <p14:tracePt t="102129" x="8474075" y="2536825"/>
          <p14:tracePt t="102153" x="8466138" y="2536825"/>
          <p14:tracePt t="102161" x="8447088" y="2536825"/>
          <p14:tracePt t="102185" x="8420100" y="2536825"/>
          <p14:tracePt t="102193" x="8412163" y="2536825"/>
          <p14:tracePt t="102203" x="8402638" y="2536825"/>
          <p14:tracePt t="102219" x="8367713" y="2536825"/>
          <p14:tracePt t="102236" x="8348663" y="2527300"/>
          <p14:tracePt t="102361" x="8340725" y="2527300"/>
          <p14:tracePt t="102385" x="8313738" y="2527300"/>
          <p14:tracePt t="102577" x="8304213" y="2527300"/>
          <p14:tracePt t="102673" x="8296275" y="2527300"/>
          <p14:tracePt t="102713" x="8286750" y="2527300"/>
          <p14:tracePt t="102737" x="8269288" y="2527300"/>
          <p14:tracePt t="102745" x="8242300" y="2527300"/>
          <p14:tracePt t="102761" x="8232775" y="2527300"/>
          <p14:tracePt t="102771" x="8205788" y="2527300"/>
          <p14:tracePt t="102793" x="8197850" y="2527300"/>
          <p14:tracePt t="103113" x="8215313" y="2527300"/>
          <p14:tracePt t="103161" x="8232775" y="2527300"/>
          <p14:tracePt t="103225" x="8242300" y="2527300"/>
          <p14:tracePt t="103417" x="8251825" y="2527300"/>
          <p14:tracePt t="103425" x="8259763" y="2527300"/>
          <p14:tracePt t="103436" x="8286750" y="2527300"/>
          <p14:tracePt t="103453" x="8323263" y="2517775"/>
          <p14:tracePt t="103469" x="8358188" y="2500313"/>
          <p14:tracePt t="103486" x="8429625" y="2482850"/>
          <p14:tracePt t="103503" x="8466138" y="2465388"/>
          <p14:tracePt t="103519" x="8518525" y="2438400"/>
          <p14:tracePt t="103537" x="8562975" y="2419350"/>
          <p14:tracePt t="103553" x="8626475" y="2401888"/>
          <p14:tracePt t="103570" x="8670925" y="2393950"/>
          <p14:tracePt t="103586" x="8724900" y="2393950"/>
          <p14:tracePt t="103603" x="8786813" y="2357438"/>
          <p14:tracePt t="103619" x="8848725" y="2347913"/>
          <p14:tracePt t="103636" x="8966200" y="2286000"/>
          <p14:tracePt t="103653" x="9028113" y="2259013"/>
          <p14:tracePt t="103669" x="9126538" y="2214563"/>
          <p14:tracePt t="103686" x="9205913" y="2187575"/>
          <p14:tracePt t="103702" x="9323388" y="2133600"/>
          <p14:tracePt t="103719" x="9402763" y="2108200"/>
          <p14:tracePt t="103736" x="9483725" y="2062163"/>
          <p14:tracePt t="103753" x="9537700" y="2054225"/>
          <p14:tracePt t="103770" x="9563100" y="2054225"/>
          <p14:tracePt t="103786" x="9590088" y="2044700"/>
          <p14:tracePt t="103820" x="9644063" y="2017713"/>
          <p14:tracePt t="103836" x="9653588" y="2017713"/>
          <p14:tracePt t="103853" x="9671050" y="2009775"/>
          <p14:tracePt t="103869" x="9698038" y="2000250"/>
          <p14:tracePt t="103886" x="9705975" y="2000250"/>
          <p14:tracePt t="103920" x="9725025" y="2000250"/>
          <p14:tracePt t="103937" x="9759950" y="1990725"/>
          <p14:tracePt t="103953" x="9796463" y="1965325"/>
          <p14:tracePt t="103970" x="9813925" y="1965325"/>
          <p14:tracePt t="103986" x="9840913" y="1955800"/>
          <p14:tracePt t="104003" x="9848850" y="1955800"/>
          <p14:tracePt t="104036" x="9858375" y="1955800"/>
          <p14:tracePt t="104052" x="9875838" y="1946275"/>
          <p14:tracePt t="104137" x="9875838" y="1955800"/>
          <p14:tracePt t="104145" x="9858375" y="1973263"/>
          <p14:tracePt t="104153" x="9831388" y="1973263"/>
          <p14:tracePt t="104170" x="9742488" y="2027238"/>
          <p14:tracePt t="104186" x="9653588" y="2062163"/>
          <p14:tracePt t="104202" x="9518650" y="2108200"/>
          <p14:tracePt t="104219" x="9340850" y="2143125"/>
          <p14:tracePt t="104237" x="9063038" y="2197100"/>
          <p14:tracePt t="104253" x="8769350" y="2286000"/>
          <p14:tracePt t="104269" x="8518525" y="2322513"/>
          <p14:tracePt t="104286" x="8358188" y="2384425"/>
          <p14:tracePt t="104303" x="8269288" y="2401888"/>
          <p14:tracePt t="104319" x="8197850" y="2438400"/>
          <p14:tracePt t="104336" x="8180388" y="2446338"/>
          <p14:tracePt t="104409" x="8170863" y="2446338"/>
          <p14:tracePt t="104545" x="8180388" y="2446338"/>
          <p14:tracePt t="104553" x="8205788" y="2446338"/>
          <p14:tracePt t="104561" x="8215313" y="2455863"/>
          <p14:tracePt t="104577" x="8224838" y="2455863"/>
          <p14:tracePt t="104586" x="8232775" y="2455863"/>
          <p14:tracePt t="104633" x="8242300" y="2473325"/>
          <p14:tracePt t="104649" x="8242300" y="2482850"/>
          <p14:tracePt t="104657" x="8242300" y="2490788"/>
          <p14:tracePt t="104669" x="8242300" y="2500313"/>
          <p14:tracePt t="104686" x="8242300" y="2517775"/>
          <p14:tracePt t="104703" x="8242300" y="2544763"/>
          <p14:tracePt t="104720" x="8242300" y="2571750"/>
          <p14:tracePt t="104754" x="8242300" y="2581275"/>
          <p14:tracePt t="104833" x="8242300" y="2598738"/>
          <p14:tracePt t="105913" x="8232775" y="2598738"/>
          <p14:tracePt t="105921" x="8224838" y="2598738"/>
          <p14:tracePt t="105937" x="8215313" y="2608263"/>
          <p14:tracePt t="105945" x="8205788" y="2616200"/>
          <p14:tracePt t="105953" x="8205788" y="2633663"/>
          <p14:tracePt t="105970" x="8188325" y="2697163"/>
          <p14:tracePt t="105986" x="8153400" y="2732088"/>
          <p14:tracePt t="106002" x="8153400" y="2741613"/>
          <p14:tracePt t="106713" x="8170863" y="2759075"/>
          <p14:tracePt t="106721" x="8259763" y="2759075"/>
          <p14:tracePt t="106729" x="8402638" y="2776538"/>
          <p14:tracePt t="106737" x="8616950" y="2776538"/>
          <p14:tracePt t="106753" x="8858250" y="2776538"/>
          <p14:tracePt t="106770" x="10180638" y="2822575"/>
          <p14:tracePt t="106786" x="10671175" y="2822575"/>
          <p14:tracePt t="106803" x="11055350" y="2822575"/>
          <p14:tracePt t="106819" x="11225213" y="2822575"/>
          <p14:tracePt t="106836" x="11269663" y="2822575"/>
          <p14:tracePt t="106969" x="11277600" y="2822575"/>
          <p14:tracePt t="107273" x="11269663" y="2822575"/>
          <p14:tracePt t="107281" x="11242675" y="2822575"/>
          <p14:tracePt t="107289" x="11233150" y="2822575"/>
          <p14:tracePt t="107302" x="11215688" y="2822575"/>
          <p14:tracePt t="107319" x="11171238" y="2822575"/>
          <p14:tracePt t="107337" x="11109325" y="2822575"/>
          <p14:tracePt t="107338" x="11055350" y="2822575"/>
          <p14:tracePt t="107353" x="10983913" y="2822575"/>
          <p14:tracePt t="107370" x="10902950" y="2822575"/>
          <p14:tracePt t="107386" x="10760075" y="2822575"/>
          <p14:tracePt t="107402" x="10563225" y="2822575"/>
          <p14:tracePt t="107419" x="10412413" y="2822575"/>
          <p14:tracePt t="107436" x="10287000" y="2822575"/>
          <p14:tracePt t="107452" x="10161588" y="2822575"/>
          <p14:tracePt t="107469" x="10018713" y="2822575"/>
          <p14:tracePt t="107486" x="9902825" y="2822575"/>
          <p14:tracePt t="107502" x="9858375" y="2822575"/>
          <p14:tracePt t="107577" x="9848850" y="2822575"/>
          <p14:tracePt t="107586" x="9823450" y="2822575"/>
          <p14:tracePt t="107593" x="9804400" y="2822575"/>
          <p14:tracePt t="107603" x="9777413" y="2803525"/>
          <p14:tracePt t="107619" x="9671050" y="2786063"/>
          <p14:tracePt t="107636" x="9563100" y="2786063"/>
          <p14:tracePt t="107652" x="9358313" y="2751138"/>
          <p14:tracePt t="107669" x="9180513" y="2687638"/>
          <p14:tracePt t="107686" x="9063038" y="2643188"/>
          <p14:tracePt t="107702" x="8983663" y="2625725"/>
          <p14:tracePt t="107719" x="8920163" y="2616200"/>
          <p14:tracePt t="107737" x="8848725" y="2616200"/>
          <p14:tracePt t="107753" x="8759825" y="2598738"/>
          <p14:tracePt t="107770" x="8715375" y="2598738"/>
          <p14:tracePt t="107786" x="8670925" y="2598738"/>
          <p14:tracePt t="107803" x="8653463" y="2598738"/>
          <p14:tracePt t="107857" x="8626475" y="2598738"/>
          <p14:tracePt t="107881" x="8616950" y="2598738"/>
          <p14:tracePt t="107897" x="8609013" y="2598738"/>
          <p14:tracePt t="107905" x="8572500" y="2598738"/>
          <p14:tracePt t="107913" x="8562975" y="2598738"/>
          <p14:tracePt t="107921" x="8537575" y="2598738"/>
          <p14:tracePt t="107936" x="8501063" y="2598738"/>
          <p14:tracePt t="107953" x="8439150" y="2598738"/>
          <p14:tracePt t="107969" x="8358188" y="2608263"/>
          <p14:tracePt t="107986" x="8304213" y="2625725"/>
          <p14:tracePt t="108002" x="8296275" y="2643188"/>
          <p14:tracePt t="108019" x="8259763" y="2652713"/>
          <p14:tracePt t="108036" x="8242300" y="2660650"/>
          <p14:tracePt t="108052" x="8205788" y="2660650"/>
          <p14:tracePt t="108069" x="8197850" y="2670175"/>
          <p14:tracePt t="108249" x="8197850" y="2687638"/>
          <p14:tracePt t="108257" x="8232775" y="2697163"/>
          <p14:tracePt t="108269" x="8269288" y="2697163"/>
          <p14:tracePt t="108286" x="8412163" y="2697163"/>
          <p14:tracePt t="108302" x="8653463" y="2697163"/>
          <p14:tracePt t="108319" x="8894763" y="2697163"/>
          <p14:tracePt t="108336" x="9180513" y="2697163"/>
          <p14:tracePt t="108353" x="9348788" y="2697163"/>
          <p14:tracePt t="108370" x="9412288" y="2697163"/>
          <p14:tracePt t="108386" x="9429750" y="2697163"/>
          <p14:tracePt t="108419" x="9456738" y="2687638"/>
          <p14:tracePt t="108436" x="9501188" y="2670175"/>
          <p14:tracePt t="108452" x="9555163" y="2625725"/>
          <p14:tracePt t="108469" x="9590088" y="2616200"/>
          <p14:tracePt t="108486" x="9617075" y="2598738"/>
          <p14:tracePt t="108502" x="9634538" y="2571750"/>
          <p14:tracePt t="108519" x="9644063" y="2544763"/>
          <p14:tracePt t="108536" x="9644063" y="2536825"/>
          <p14:tracePt t="108553" x="9671050" y="2509838"/>
          <p14:tracePt t="108602" x="9680575" y="2500313"/>
          <p14:tracePt t="108617" x="9688513" y="2490788"/>
          <p14:tracePt t="108625" x="9688513" y="2482850"/>
          <p14:tracePt t="108636" x="9688513" y="2473325"/>
          <p14:tracePt t="108652" x="9725025" y="2428875"/>
          <p14:tracePt t="108669" x="9752013" y="2366963"/>
          <p14:tracePt t="108686" x="9786938" y="2322513"/>
          <p14:tracePt t="108702" x="9796463" y="2295525"/>
          <p14:tracePt t="108719" x="9804400" y="2286000"/>
          <p14:tracePt t="108736" x="9813925" y="2259013"/>
          <p14:tracePt t="108753" x="9813925" y="2251075"/>
          <p14:tracePt t="108770" x="9840913" y="2224088"/>
          <p14:tracePt t="108786" x="9867900" y="2179638"/>
          <p14:tracePt t="108802" x="9894888" y="2133600"/>
          <p14:tracePt t="108819" x="9902825" y="2108200"/>
          <p14:tracePt t="108836" x="9912350" y="2089150"/>
          <p14:tracePt t="108852" x="9912350" y="2071688"/>
          <p14:tracePt t="108869" x="9912350" y="2036763"/>
          <p14:tracePt t="108886" x="9929813" y="2027238"/>
          <p14:tracePt t="108902" x="9929813" y="2017713"/>
          <p14:tracePt t="108935" x="9929813" y="2009775"/>
          <p14:tracePt t="108961" x="9929813" y="1982788"/>
          <p14:tracePt t="109041" x="9929813" y="1973263"/>
          <p14:tracePt t="109049" x="9920288" y="1965325"/>
          <p14:tracePt t="109057" x="9912350" y="1965325"/>
          <p14:tracePt t="109073" x="9902825" y="1965325"/>
          <p14:tracePt t="109086" x="9894888" y="1965325"/>
          <p14:tracePt t="109102" x="9848850" y="1965325"/>
          <p14:tracePt t="109119" x="9786938" y="1965325"/>
          <p14:tracePt t="109136" x="9715500" y="1965325"/>
          <p14:tracePt t="109153" x="9590088" y="1965325"/>
          <p14:tracePt t="109170" x="9296400" y="1946275"/>
          <p14:tracePt t="109186" x="9072563" y="1946275"/>
          <p14:tracePt t="109202" x="8858250" y="1946275"/>
          <p14:tracePt t="109219" x="8688388" y="1928813"/>
          <p14:tracePt t="109236" x="8528050" y="1901825"/>
          <p14:tracePt t="109252" x="8447088" y="1884363"/>
          <p14:tracePt t="109269" x="8420100" y="1884363"/>
          <p14:tracePt t="109321" x="8412163" y="1884363"/>
          <p14:tracePt t="109337" x="8402638" y="1884363"/>
          <p14:tracePt t="109345" x="8385175" y="1884363"/>
          <p14:tracePt t="109361" x="8358188" y="1884363"/>
          <p14:tracePt t="109370" x="8348663" y="1884363"/>
          <p14:tracePt t="109386" x="8304213" y="1884363"/>
          <p14:tracePt t="109402" x="8259763" y="1884363"/>
          <p14:tracePt t="109419" x="8224838" y="1893888"/>
          <p14:tracePt t="109436" x="8215313" y="1893888"/>
          <p14:tracePt t="109452" x="8205788" y="1893888"/>
          <p14:tracePt t="109469" x="8180388" y="1901825"/>
          <p14:tracePt t="109502" x="8153400" y="1919288"/>
          <p14:tracePt t="109519" x="8126413" y="1928813"/>
          <p14:tracePt t="109536" x="8099425" y="1955800"/>
          <p14:tracePt t="109553" x="8072438" y="2000250"/>
          <p14:tracePt t="109569" x="8062913" y="2054225"/>
          <p14:tracePt t="109586" x="8054975" y="2089150"/>
          <p14:tracePt t="109602" x="8037513" y="2133600"/>
          <p14:tracePt t="109619" x="8027988" y="2187575"/>
          <p14:tracePt t="109636" x="8018463" y="2214563"/>
          <p14:tracePt t="109652" x="7991475" y="2295525"/>
          <p14:tracePt t="109669" x="7991475" y="2374900"/>
          <p14:tracePt t="109686" x="7966075" y="2446338"/>
          <p14:tracePt t="109702" x="7966075" y="2509838"/>
          <p14:tracePt t="109719" x="7966075" y="2554288"/>
          <p14:tracePt t="109736" x="7966075" y="2608263"/>
          <p14:tracePt t="109753" x="7966075" y="2660650"/>
          <p14:tracePt t="109770" x="7966075" y="2670175"/>
          <p14:tracePt t="109809" x="7966075" y="2679700"/>
          <p14:tracePt t="109857" x="7966075" y="2705100"/>
          <p14:tracePt t="109865" x="7966075" y="2724150"/>
          <p14:tracePt t="109889" x="7974013" y="2732088"/>
          <p14:tracePt t="109913" x="8001000" y="2732088"/>
          <p14:tracePt t="109921" x="8010525" y="2732088"/>
          <p14:tracePt t="109937" x="8018463" y="2732088"/>
          <p14:tracePt t="109945" x="8054975" y="2732088"/>
          <p14:tracePt t="109953" x="8072438" y="2732088"/>
          <p14:tracePt t="109970" x="8134350" y="2732088"/>
          <p14:tracePt t="109986" x="8197850" y="2732088"/>
          <p14:tracePt t="110002" x="8277225" y="2732088"/>
          <p14:tracePt t="110019" x="8385175" y="2732088"/>
          <p14:tracePt t="110036" x="8474075" y="2732088"/>
          <p14:tracePt t="110053" x="8599488" y="2732088"/>
          <p14:tracePt t="110069" x="8680450" y="2714625"/>
          <p14:tracePt t="110086" x="8769350" y="2714625"/>
          <p14:tracePt t="110102" x="8885238" y="2687638"/>
          <p14:tracePt t="110119" x="9010650" y="2687638"/>
          <p14:tracePt t="110136" x="9205913" y="2633663"/>
          <p14:tracePt t="110153" x="9375775" y="2625725"/>
          <p14:tracePt t="110170" x="9518650" y="2608263"/>
          <p14:tracePt t="110186" x="9563100" y="2598738"/>
          <p14:tracePt t="110202" x="9599613" y="2598738"/>
          <p14:tracePt t="110219" x="9617075" y="2598738"/>
          <p14:tracePt t="110236" x="9644063" y="2571750"/>
          <p14:tracePt t="110337" x="9653588" y="2571750"/>
          <p14:tracePt t="110353" x="9680575" y="2571750"/>
          <p14:tracePt t="110361" x="9688513" y="2571750"/>
          <p14:tracePt t="110370" x="9698038" y="2571750"/>
          <p14:tracePt t="110386" x="9742488" y="2571750"/>
          <p14:tracePt t="110402" x="9759950" y="2571750"/>
          <p14:tracePt t="110419" x="9823450" y="2571750"/>
          <p14:tracePt t="110436" x="9885363" y="2571750"/>
          <p14:tracePt t="110452" x="9912350" y="2571750"/>
          <p14:tracePt t="110469" x="9939338" y="2571750"/>
          <p14:tracePt t="110486" x="9956800" y="2571750"/>
          <p14:tracePt t="110617" x="9983788" y="2544763"/>
          <p14:tracePt t="110625" x="10001250" y="2509838"/>
          <p14:tracePt t="110635" x="10001250" y="2490788"/>
          <p14:tracePt t="110652" x="10010775" y="2419350"/>
          <p14:tracePt t="110669" x="10045700" y="2286000"/>
          <p14:tracePt t="110686" x="10045700" y="2214563"/>
          <p14:tracePt t="110702" x="10045700" y="2089150"/>
          <p14:tracePt t="110719" x="10055225" y="1982788"/>
          <p14:tracePt t="110736" x="10055225" y="1946275"/>
          <p14:tracePt t="110752" x="10055225" y="1928813"/>
          <p14:tracePt t="110913" x="10055225" y="1919288"/>
          <p14:tracePt t="110921" x="10045700" y="1919288"/>
          <p14:tracePt t="110929" x="10010775" y="1919288"/>
          <p14:tracePt t="110937" x="9983788" y="1919288"/>
          <p14:tracePt t="110953" x="9912350" y="1901825"/>
          <p14:tracePt t="110969" x="9759950" y="1884363"/>
          <p14:tracePt t="110986" x="9537700" y="1866900"/>
          <p14:tracePt t="111002" x="9296400" y="1812925"/>
          <p14:tracePt t="111019" x="9099550" y="1812925"/>
          <p14:tracePt t="111036" x="9037638" y="1803400"/>
          <p14:tracePt t="111052" x="8991600" y="1803400"/>
          <p14:tracePt t="111113" x="8974138" y="1803400"/>
          <p14:tracePt t="111129" x="8966200" y="1803400"/>
          <p14:tracePt t="111137" x="8947150" y="1803400"/>
          <p14:tracePt t="111145" x="8939213" y="1803400"/>
          <p14:tracePt t="111177" x="8929688" y="1803400"/>
          <p14:tracePt t="111186" x="8920163" y="1803400"/>
          <p14:tracePt t="111193" x="8885238" y="1822450"/>
          <p14:tracePt t="111203" x="8858250" y="1822450"/>
          <p14:tracePt t="111219" x="8751888" y="1830388"/>
          <p14:tracePt t="111236" x="8643938" y="1847850"/>
          <p14:tracePt t="111253" x="8609013" y="1847850"/>
          <p14:tracePt t="111269" x="8599488" y="1847850"/>
          <p14:tracePt t="111285" x="8582025" y="1847850"/>
          <p14:tracePt t="111302" x="8545513" y="1857375"/>
          <p14:tracePt t="111319" x="8483600" y="1857375"/>
          <p14:tracePt t="111336" x="8439150" y="1884363"/>
          <p14:tracePt t="111353" x="8340725" y="1911350"/>
          <p14:tracePt t="111369" x="8259763" y="1919288"/>
          <p14:tracePt t="111386" x="8180388" y="1946275"/>
          <p14:tracePt t="111402" x="8134350" y="1965325"/>
          <p14:tracePt t="111419" x="8108950" y="1973263"/>
          <p14:tracePt t="111436" x="8089900" y="1982788"/>
          <p14:tracePt t="111453" x="8054975" y="2009775"/>
          <p14:tracePt t="111486" x="8018463" y="2017713"/>
          <p14:tracePt t="111502" x="7974013" y="2036763"/>
          <p14:tracePt t="111519" x="7956550" y="2036763"/>
          <p14:tracePt t="111721" x="7939088" y="2054225"/>
          <p14:tracePt t="111729" x="7939088" y="2081213"/>
          <p14:tracePt t="111737" x="7939088" y="2089150"/>
          <p14:tracePt t="111753" x="7939088" y="2170113"/>
          <p14:tracePt t="111769" x="7939088" y="2251075"/>
          <p14:tracePt t="111786" x="7939088" y="2322513"/>
          <p14:tracePt t="111802" x="7939088" y="2401888"/>
          <p14:tracePt t="111819" x="7939088" y="2465388"/>
          <p14:tracePt t="111836" x="7939088" y="2527300"/>
          <p14:tracePt t="111852" x="7939088" y="2571750"/>
          <p14:tracePt t="111869" x="7939088" y="2581275"/>
          <p14:tracePt t="111921" x="7939088" y="2598738"/>
          <p14:tracePt t="111937" x="7939088" y="2616200"/>
          <p14:tracePt t="112033" x="7939088" y="2625725"/>
          <p14:tracePt t="112057" x="7947025" y="2633663"/>
          <p14:tracePt t="112193" x="7956550" y="2633663"/>
          <p14:tracePt t="112217" x="7966075" y="2633663"/>
          <p14:tracePt t="112241" x="7974013" y="2633663"/>
          <p14:tracePt t="112257" x="7991475" y="2633663"/>
          <p14:tracePt t="112265" x="8010525" y="2633663"/>
          <p14:tracePt t="112273" x="8018463" y="2633663"/>
          <p14:tracePt t="112285" x="8027988" y="2633663"/>
          <p14:tracePt t="112302" x="8054975" y="2633663"/>
          <p14:tracePt t="112319" x="8081963" y="2633663"/>
          <p14:tracePt t="112335" x="8180388" y="2633663"/>
          <p14:tracePt t="112353" x="8528050" y="2687638"/>
          <p14:tracePt t="112370" x="8813800" y="2705100"/>
          <p14:tracePt t="112386" x="9037638" y="2705100"/>
          <p14:tracePt t="112402" x="9205913" y="2724150"/>
          <p14:tracePt t="112419" x="9358313" y="2724150"/>
          <p14:tracePt t="112436" x="9456738" y="2724150"/>
          <p14:tracePt t="112452" x="9501188" y="2724150"/>
          <p14:tracePt t="112469" x="9528175" y="2724150"/>
          <p14:tracePt t="113081" x="9510713" y="2724150"/>
          <p14:tracePt t="113097" x="9501188" y="2724150"/>
          <p14:tracePt t="113105" x="9491663" y="2724150"/>
          <p14:tracePt t="113113" x="9483725" y="2724150"/>
          <p14:tracePt t="113121" x="9456738" y="2724150"/>
          <p14:tracePt t="113136" x="9429750" y="2732088"/>
          <p14:tracePt t="113153" x="9367838" y="2786063"/>
          <p14:tracePt t="113169" x="9304338" y="2894013"/>
          <p14:tracePt t="113186" x="9277350" y="2938463"/>
          <p14:tracePt t="113203" x="9197975" y="2965450"/>
          <p14:tracePt t="113219" x="9037638" y="2973388"/>
          <p14:tracePt t="113235" x="8653463" y="2965450"/>
          <p14:tracePt t="113252" x="8528050" y="2911475"/>
          <p14:tracePt t="113649" x="8545513" y="2813050"/>
          <p14:tracePt t="113657" x="8609013" y="2660650"/>
          <p14:tracePt t="113668" x="8609013" y="2589213"/>
          <p14:tracePt t="113685" x="8402638" y="2482850"/>
          <p14:tracePt t="113702" x="8099425" y="2330450"/>
          <p14:tracePt t="113719" x="7929563" y="2187575"/>
          <p14:tracePt t="113735" x="7769225" y="2125663"/>
          <p14:tracePt t="113753" x="7724775" y="2089150"/>
          <p14:tracePt t="113786" x="7724775" y="2143125"/>
          <p14:tracePt t="113802" x="7581900" y="2411413"/>
          <p14:tracePt t="113819" x="7215188" y="2857500"/>
          <p14:tracePt t="113835" x="6946900" y="3276600"/>
          <p14:tracePt t="113853" x="6875463" y="3571875"/>
          <p14:tracePt t="113869" x="6875463" y="3786188"/>
          <p14:tracePt t="113885" x="6911975" y="3965575"/>
          <p14:tracePt t="113902" x="6973888" y="4054475"/>
          <p14:tracePt t="113919" x="7010400" y="4108450"/>
          <p14:tracePt t="113952" x="7010400" y="4116388"/>
          <p14:tracePt t="114089" x="7010400" y="4062413"/>
          <p14:tracePt t="114105" x="6965950" y="4062413"/>
          <p14:tracePt t="114113" x="6956425" y="4062413"/>
          <p14:tracePt t="114121" x="6946900" y="4062413"/>
          <p14:tracePt t="114137" x="6911975" y="4037013"/>
          <p14:tracePt t="114153" x="6894513" y="4017963"/>
          <p14:tracePt t="114233" x="6867525" y="4027488"/>
          <p14:tracePt t="114241" x="6867525" y="4037013"/>
          <p14:tracePt t="114252" x="6848475" y="4062413"/>
          <p14:tracePt t="114269" x="6831013" y="4089400"/>
          <p14:tracePt t="114285" x="6813550" y="4125913"/>
          <p14:tracePt t="114302" x="6786563" y="4143375"/>
          <p14:tracePt t="114319" x="6742113" y="4152900"/>
          <p14:tracePt t="114335" x="6688138" y="4179888"/>
          <p14:tracePt t="114353" x="6589713" y="4241800"/>
          <p14:tracePt t="114369" x="6510338" y="4313238"/>
          <p14:tracePt t="114386" x="6456363" y="4340225"/>
          <p14:tracePt t="114402" x="6446838" y="4348163"/>
          <p14:tracePt t="114436" x="6394450" y="4348163"/>
          <p14:tracePt t="114452" x="6276975" y="4313238"/>
          <p14:tracePt t="114469" x="6259513" y="4276725"/>
          <p14:tracePt t="114485" x="6242050" y="4268788"/>
          <p14:tracePt t="114633" x="6242050" y="4276725"/>
          <p14:tracePt t="114649" x="6242050" y="4295775"/>
          <p14:tracePt t="114673" x="6242050" y="4313238"/>
          <p14:tracePt t="114689" x="6232525" y="4322763"/>
          <p14:tracePt t="114697" x="6215063" y="4322763"/>
          <p14:tracePt t="114705" x="6161088" y="4322763"/>
          <p14:tracePt t="114719" x="6153150" y="4322763"/>
          <p14:tracePt t="114735" x="6143625" y="4330700"/>
          <p14:tracePt t="114857" x="6116638" y="4330700"/>
          <p14:tracePt t="114873" x="6108700" y="4330700"/>
          <p14:tracePt t="114881" x="6099175" y="4330700"/>
          <p14:tracePt t="114889" x="6089650" y="4330700"/>
          <p14:tracePt t="114902" x="6062663" y="4330700"/>
          <p14:tracePt t="114919" x="6054725" y="4330700"/>
          <p14:tracePt t="114969" x="6045200" y="4330700"/>
          <p14:tracePt t="115001" x="6037263" y="4330700"/>
          <p14:tracePt t="115065" x="6010275" y="4330700"/>
          <p14:tracePt t="115073" x="6000750" y="4330700"/>
          <p14:tracePt t="115085" x="5991225" y="4330700"/>
          <p14:tracePt t="115102" x="5983288" y="4330700"/>
          <p14:tracePt t="115121" x="5965825" y="4330700"/>
          <p14:tracePt t="115137" x="5956300" y="4330700"/>
          <p14:tracePt t="115152" x="5938838" y="4330700"/>
          <p14:tracePt t="115169" x="5911850" y="4340225"/>
          <p14:tracePt t="115186" x="5902325" y="4340225"/>
          <p14:tracePt t="115219" x="5894388" y="4357688"/>
          <p14:tracePt t="115273" x="5911850" y="4357688"/>
          <p14:tracePt t="115281" x="5938838" y="4357688"/>
          <p14:tracePt t="115289" x="5956300" y="4357688"/>
          <p14:tracePt t="115302" x="5983288" y="4348163"/>
          <p14:tracePt t="115319" x="6062663" y="4295775"/>
          <p14:tracePt t="115335" x="6161088" y="4224338"/>
          <p14:tracePt t="115353" x="6429375" y="4054475"/>
          <p14:tracePt t="115369" x="6661150" y="3973513"/>
          <p14:tracePt t="115386" x="6965950" y="3813175"/>
          <p14:tracePt t="115402" x="7197725" y="3670300"/>
          <p14:tracePt t="115419" x="7483475" y="3500438"/>
          <p14:tracePt t="115436" x="7670800" y="3394075"/>
          <p14:tracePt t="115452" x="7813675" y="3322638"/>
          <p14:tracePt t="115469" x="7894638" y="3276600"/>
          <p14:tracePt t="115486" x="7912100" y="3259138"/>
          <p14:tracePt t="115519" x="7920038" y="3251200"/>
          <p14:tracePt t="115535" x="7947025" y="3214688"/>
          <p14:tracePt t="115553" x="7991475" y="3179763"/>
          <p14:tracePt t="115569" x="8027988" y="3143250"/>
          <p14:tracePt t="115586" x="8134350" y="3062288"/>
          <p14:tracePt t="115602" x="8232775" y="2982913"/>
          <p14:tracePt t="115619" x="8340725" y="2874963"/>
          <p14:tracePt t="115635" x="8394700" y="2822575"/>
          <p14:tracePt t="115652" x="8402638" y="2776538"/>
          <p14:tracePt t="115685" x="8412163" y="2768600"/>
          <p14:tracePt t="115705" x="8402638" y="2768600"/>
          <p14:tracePt t="115753" x="8385175" y="2768600"/>
          <p14:tracePt t="115761" x="8375650" y="2759075"/>
          <p14:tracePt t="115770" x="8358188" y="2732088"/>
          <p14:tracePt t="115786" x="8348663" y="2724150"/>
          <p14:tracePt t="115803" x="8348663" y="2714625"/>
          <p14:tracePt t="115819" x="8340725" y="2697163"/>
          <p14:tracePt t="115836" x="8331200" y="2670175"/>
          <p14:tracePt t="115852" x="8323263" y="2660650"/>
          <p14:tracePt t="115869" x="8304213" y="2652713"/>
          <p14:tracePt t="115885" x="8286750" y="2625725"/>
          <p14:tracePt t="115902" x="8259763" y="2598738"/>
          <p14:tracePt t="115919" x="8232775" y="2571750"/>
          <p14:tracePt t="115936" x="8215313" y="2554288"/>
          <p14:tracePt t="115969" x="8205788" y="2544763"/>
          <p14:tracePt t="115993" x="8205788" y="2527300"/>
          <p14:tracePt t="116281" x="8197850" y="2517775"/>
          <p14:tracePt t="116297" x="8161338" y="2527300"/>
          <p14:tracePt t="116305" x="8143875" y="2554288"/>
          <p14:tracePt t="116313" x="8143875" y="2562225"/>
          <p14:tracePt t="116321" x="8126413" y="2616200"/>
          <p14:tracePt t="116336" x="8126413" y="2633663"/>
          <p14:tracePt t="116353" x="8081963" y="2714625"/>
          <p14:tracePt t="116369" x="7974013" y="2928938"/>
          <p14:tracePt t="116386" x="7759700" y="3214688"/>
          <p14:tracePt t="116402" x="7510463" y="3509963"/>
          <p14:tracePt t="116419" x="7180263" y="3803650"/>
          <p14:tracePt t="116436" x="6884988" y="4098925"/>
          <p14:tracePt t="116452" x="6643688" y="4322763"/>
          <p14:tracePt t="116469" x="6402388" y="4510088"/>
          <p14:tracePt t="116485" x="6205538" y="4660900"/>
          <p14:tracePt t="116502" x="6037263" y="4768850"/>
          <p14:tracePt t="116519" x="5919788" y="4813300"/>
          <p14:tracePt t="116536" x="5751513" y="4822825"/>
          <p14:tracePt t="116552" x="5670550" y="4840288"/>
          <p14:tracePt t="116569" x="5473700" y="4840288"/>
          <p14:tracePt t="116586" x="5330825" y="4840288"/>
          <p14:tracePt t="116602" x="5205413" y="4840288"/>
          <p14:tracePt t="116618" x="5108575" y="4840288"/>
          <p14:tracePt t="116635" x="4983163" y="4840288"/>
          <p14:tracePt t="116652" x="4929188" y="4840288"/>
          <p14:tracePt t="116669" x="4848225" y="4840288"/>
          <p14:tracePt t="116685" x="4768850" y="4830763"/>
          <p14:tracePt t="116702" x="4705350" y="4803775"/>
          <p14:tracePt t="116719" x="4643438" y="4786313"/>
          <p14:tracePt t="116735" x="4581525" y="4741863"/>
          <p14:tracePt t="116753" x="4518025" y="4714875"/>
          <p14:tracePt t="116769" x="4322763" y="4660900"/>
          <p14:tracePt t="116786" x="4170363" y="4625975"/>
          <p14:tracePt t="116802" x="4010025" y="4562475"/>
          <p14:tracePt t="116818" x="3911600" y="4510088"/>
          <p14:tracePt t="116835" x="3848100" y="4491038"/>
          <p14:tracePt t="116852" x="3795713" y="4483100"/>
          <p14:tracePt t="116869" x="3786188" y="4483100"/>
          <p14:tracePt t="116885" x="3776663" y="4473575"/>
          <p14:tracePt t="116902" x="3768725" y="4465638"/>
          <p14:tracePt t="116937" x="3759200" y="4456113"/>
          <p14:tracePt t="116945" x="3751263" y="4456113"/>
          <p14:tracePt t="116953" x="3714750" y="4456113"/>
          <p14:tracePt t="116969" x="3652838" y="4429125"/>
          <p14:tracePt t="116986" x="3581400" y="4375150"/>
          <p14:tracePt t="117002" x="3554413" y="4340225"/>
          <p14:tracePt t="117019" x="3517900" y="4322763"/>
          <p14:tracePt t="117153" x="3509963" y="4313238"/>
          <p14:tracePt t="117169" x="3500438" y="4295775"/>
          <p14:tracePt t="117481" x="3500438" y="4286250"/>
          <p14:tracePt t="117489" x="3517900" y="4286250"/>
          <p14:tracePt t="117497" x="3571875" y="4286250"/>
          <p14:tracePt t="117505" x="3598863" y="4286250"/>
          <p14:tracePt t="117519" x="3652838" y="4286250"/>
          <p14:tracePt t="117535" x="3759200" y="4286250"/>
          <p14:tracePt t="117552" x="3813175" y="4286250"/>
          <p14:tracePt t="117569" x="3840163" y="4286250"/>
          <p14:tracePt t="117586" x="3848100" y="4286250"/>
          <p14:tracePt t="117602" x="3867150" y="4286250"/>
          <p14:tracePt t="117619" x="3894138" y="4286250"/>
          <p14:tracePt t="117635" x="3946525" y="4286250"/>
          <p14:tracePt t="117652" x="3983038" y="4286250"/>
          <p14:tracePt t="117669" x="4037013" y="4286250"/>
          <p14:tracePt t="117685" x="4071938" y="4286250"/>
          <p14:tracePt t="117702" x="4089400" y="4286250"/>
          <p14:tracePt t="117719" x="4108450" y="4286250"/>
          <p14:tracePt t="117752" x="4116388" y="4286250"/>
          <p14:tracePt t="117769" x="4125913" y="4286250"/>
          <p14:tracePt t="117786" x="4143375" y="4286250"/>
          <p14:tracePt t="117802" x="4152900" y="4286250"/>
          <p14:tracePt t="117825" x="4170363" y="4286250"/>
          <p14:tracePt t="117873" x="4179888" y="4286250"/>
          <p14:tracePt t="117881" x="4197350" y="4286250"/>
          <p14:tracePt t="117889" x="4205288" y="4286250"/>
          <p14:tracePt t="117913" x="4214813" y="4303713"/>
          <p14:tracePt t="117929" x="4232275" y="4313238"/>
          <p14:tracePt t="117945" x="4232275" y="4322763"/>
          <p14:tracePt t="117969" x="4232275" y="4330700"/>
          <p14:tracePt t="117993" x="4232275" y="4340225"/>
          <p14:tracePt t="118002" x="4232275" y="4348163"/>
          <p14:tracePt t="118009" x="4232275" y="4375150"/>
          <p14:tracePt t="118019" x="4232275" y="4384675"/>
          <p14:tracePt t="118035" x="4232275" y="4394200"/>
          <p14:tracePt t="118052" x="4232275" y="4429125"/>
          <p14:tracePt t="118069" x="4232275" y="4465638"/>
          <p14:tracePt t="118085" x="4232275" y="4483100"/>
          <p14:tracePt t="118102" x="4232275" y="4500563"/>
          <p14:tracePt t="118119" x="4232275" y="4537075"/>
          <p14:tracePt t="118361" x="4241800" y="4545013"/>
          <p14:tracePt t="118369" x="4286250" y="4545013"/>
          <p14:tracePt t="118377" x="4394200" y="4545013"/>
          <p14:tracePt t="118387" x="4518025" y="4545013"/>
          <p14:tracePt t="118402" x="4919663" y="4598988"/>
          <p14:tracePt t="118418" x="5813425" y="4705350"/>
          <p14:tracePt t="118435" x="7205663" y="4830763"/>
          <p14:tracePt t="118452" x="8224838" y="4830763"/>
          <p14:tracePt t="118469" x="9251950" y="4830763"/>
          <p14:tracePt t="118485" x="9929813" y="4830763"/>
          <p14:tracePt t="118502" x="10313988" y="4822825"/>
          <p14:tracePt t="118519" x="10518775" y="4732338"/>
          <p14:tracePt t="118535" x="10572750" y="4697413"/>
          <p14:tracePt t="118553" x="10599738" y="4670425"/>
          <p14:tracePt t="118569" x="10599738" y="4625975"/>
          <p14:tracePt t="118697" x="10609263" y="4616450"/>
          <p14:tracePt t="118737" x="10617200" y="4589463"/>
          <p14:tracePt t="118745" x="10626725" y="4562475"/>
          <p14:tracePt t="118753" x="10626725" y="4554538"/>
          <p14:tracePt t="118769" x="10626725" y="4518025"/>
          <p14:tracePt t="118786" x="10626725" y="4465638"/>
          <p14:tracePt t="118802" x="10599738" y="4402138"/>
          <p14:tracePt t="118819" x="10537825" y="4340225"/>
          <p14:tracePt t="118835" x="10447338" y="4295775"/>
          <p14:tracePt t="118852" x="10367963" y="4241800"/>
          <p14:tracePt t="118869" x="10304463" y="4214813"/>
          <p14:tracePt t="118885" x="10242550" y="4179888"/>
          <p14:tracePt t="118902" x="10233025" y="4170363"/>
          <p14:tracePt t="118919" x="10233025" y="4143375"/>
          <p14:tracePt t="118935" x="10225088" y="4116388"/>
          <p14:tracePt t="118952" x="10215563" y="4081463"/>
          <p14:tracePt t="118986" x="10180638" y="4037013"/>
          <p14:tracePt t="119065" x="10180638" y="4027488"/>
          <p14:tracePt t="119097" x="10180638" y="4017963"/>
          <p14:tracePt t="119105" x="10180638" y="4010025"/>
          <p14:tracePt t="119129" x="10180638" y="3990975"/>
          <p14:tracePt t="119153" x="10188575" y="3973513"/>
          <p14:tracePt t="119169" x="10198100" y="3973513"/>
          <p14:tracePt t="119177" x="10233025" y="3965575"/>
          <p14:tracePt t="119186" x="10242550" y="3965575"/>
          <p14:tracePt t="119202" x="10304463" y="3946525"/>
          <p14:tracePt t="119219" x="10412413" y="3946525"/>
          <p14:tracePt t="119235" x="10528300" y="3946525"/>
          <p14:tracePt t="119252" x="10653713" y="3946525"/>
          <p14:tracePt t="119269" x="10787063" y="3946525"/>
          <p14:tracePt t="119285" x="10848975" y="3938588"/>
          <p14:tracePt t="119302" x="10895013" y="3911600"/>
          <p14:tracePt t="119361" x="10902950" y="3911600"/>
          <p14:tracePt t="119377" x="10912475" y="3911600"/>
          <p14:tracePt t="119385" x="10920413" y="3911600"/>
          <p14:tracePt t="119393" x="10920413" y="3919538"/>
          <p14:tracePt t="119402" x="10947400" y="3946525"/>
          <p14:tracePt t="119419" x="10947400" y="3983038"/>
          <p14:tracePt t="119435" x="10947400" y="4027488"/>
          <p14:tracePt t="119452" x="10947400" y="4081463"/>
          <p14:tracePt t="119469" x="10947400" y="4160838"/>
          <p14:tracePt t="119485" x="10947400" y="4286250"/>
          <p14:tracePt t="119502" x="10947400" y="4394200"/>
          <p14:tracePt t="119519" x="10947400" y="4456113"/>
          <p14:tracePt t="119535" x="10947400" y="4465638"/>
          <p14:tracePt t="119849" x="10947400" y="4483100"/>
          <p14:tracePt t="119857" x="10885488" y="4510088"/>
          <p14:tracePt t="119868" x="10823575" y="4562475"/>
          <p14:tracePt t="119885" x="10634663" y="4660900"/>
          <p14:tracePt t="119902" x="10402888" y="4813300"/>
          <p14:tracePt t="119919" x="10277475" y="4884738"/>
          <p14:tracePt t="119935" x="10109200" y="4983163"/>
          <p14:tracePt t="119952" x="9947275" y="5081588"/>
          <p14:tracePt t="119969" x="9609138" y="5224463"/>
          <p14:tracePt t="119986" x="9313863" y="5303838"/>
          <p14:tracePt t="120002" x="8947150" y="5375275"/>
          <p14:tracePt t="120019" x="8680450" y="5411788"/>
          <p14:tracePt t="120036" x="8412163" y="5446713"/>
          <p14:tracePt t="120052" x="8143875" y="5483225"/>
          <p14:tracePt t="120068" x="7947025" y="5500688"/>
          <p14:tracePt t="120085" x="7742238" y="5572125"/>
          <p14:tracePt t="120102" x="7661275" y="5599113"/>
          <p14:tracePt t="120119" x="7616825" y="5634038"/>
          <p14:tracePt t="120135" x="7589838" y="5643563"/>
          <p14:tracePt t="120152" x="7500938" y="5705475"/>
          <p14:tracePt t="120233" x="7527925" y="5705475"/>
          <p14:tracePt t="120241" x="7537450" y="5670550"/>
          <p14:tracePt t="120252" x="7581900" y="5670550"/>
          <p14:tracePt t="120268" x="7653338" y="5670550"/>
          <p14:tracePt t="120285" x="7697788" y="5670550"/>
          <p14:tracePt t="120302" x="7705725" y="5670550"/>
          <p14:tracePt t="120318" x="7705725" y="5643563"/>
          <p14:tracePt t="120336" x="7589838" y="5545138"/>
          <p14:tracePt t="120352" x="7456488" y="5419725"/>
          <p14:tracePt t="120369" x="7251700" y="5276850"/>
          <p14:tracePt t="120386" x="7205663" y="5251450"/>
          <p14:tracePt t="120402" x="7161213" y="5241925"/>
          <p14:tracePt t="120419" x="7134225" y="5224463"/>
          <p14:tracePt t="120436" x="7081838" y="5205413"/>
          <p14:tracePt t="120452" x="6973888" y="5187950"/>
          <p14:tracePt t="120468" x="6796088" y="5170488"/>
          <p14:tracePt t="120486" x="6616700" y="5126038"/>
          <p14:tracePt t="120502" x="6491288" y="5108575"/>
          <p14:tracePt t="120518" x="6357938" y="5099050"/>
          <p14:tracePt t="120535" x="6276975" y="5072063"/>
          <p14:tracePt t="120553" x="6224588" y="5045075"/>
          <p14:tracePt t="120569" x="6134100" y="5037138"/>
          <p14:tracePt t="120586" x="6089650" y="5037138"/>
          <p14:tracePt t="120602" x="6000750" y="5037138"/>
          <p14:tracePt t="120618" x="5929313" y="5037138"/>
          <p14:tracePt t="120635" x="5848350" y="5037138"/>
          <p14:tracePt t="120652" x="5803900" y="5037138"/>
          <p14:tracePt t="120668" x="5786438" y="5037138"/>
          <p14:tracePt t="120685" x="5751513" y="5037138"/>
          <p14:tracePt t="120702" x="5732463" y="5037138"/>
          <p14:tracePt t="120718" x="5697538" y="5037138"/>
          <p14:tracePt t="120735" x="5653088" y="5037138"/>
          <p14:tracePt t="120752" x="5634038" y="5037138"/>
          <p14:tracePt t="120769" x="5581650" y="5081588"/>
          <p14:tracePt t="120786" x="5518150" y="5116513"/>
          <p14:tracePt t="120802" x="5483225" y="5153025"/>
          <p14:tracePt t="120819" x="5429250" y="5205413"/>
          <p14:tracePt t="120835" x="5411788" y="5214938"/>
          <p14:tracePt t="120852" x="5402263" y="5224463"/>
          <p14:tracePt t="120869" x="5402263" y="5232400"/>
          <p14:tracePt t="120885" x="5375275" y="5276850"/>
          <p14:tracePt t="120902" x="5357813" y="5303838"/>
          <p14:tracePt t="120918" x="5330825" y="5330825"/>
          <p14:tracePt t="120935" x="5303838" y="5367338"/>
          <p14:tracePt t="120952" x="5276850" y="5402263"/>
          <p14:tracePt t="120969" x="5268913" y="5438775"/>
          <p14:tracePt t="120986" x="5241925" y="5518150"/>
          <p14:tracePt t="121002" x="5214938" y="5616575"/>
          <p14:tracePt t="121019" x="5205413" y="5680075"/>
          <p14:tracePt t="121035" x="5205413" y="5724525"/>
          <p14:tracePt t="121052" x="5197475" y="5768975"/>
          <p14:tracePt t="121069" x="5180013" y="5786438"/>
          <p14:tracePt t="121085" x="5180013" y="5830888"/>
          <p14:tracePt t="121102" x="5180013" y="5867400"/>
          <p14:tracePt t="121118" x="5180013" y="5929313"/>
          <p14:tracePt t="121135" x="5180013" y="5973763"/>
          <p14:tracePt t="121152" x="5180013" y="6018213"/>
          <p14:tracePt t="121169" x="5187950" y="6081713"/>
          <p14:tracePt t="121169" x="5187950" y="6116638"/>
          <p14:tracePt t="121186" x="5197475" y="6180138"/>
          <p14:tracePt t="121202" x="5197475" y="6197600"/>
          <p14:tracePt t="121219" x="5214938" y="6232525"/>
          <p14:tracePt t="121235" x="5241925" y="6269038"/>
          <p14:tracePt t="121252" x="5276850" y="6286500"/>
          <p14:tracePt t="121268" x="5286375" y="6296025"/>
          <p14:tracePt t="121285" x="5303838" y="6296025"/>
          <p14:tracePt t="121302" x="5313363" y="6296025"/>
          <p14:tracePt t="121345" x="5322888" y="6296025"/>
          <p14:tracePt t="121361" x="5322888" y="6286500"/>
          <p14:tracePt t="121370" x="5322888" y="6276975"/>
          <p14:tracePt t="121385" x="5322888" y="6259513"/>
          <p14:tracePt t="121403" x="5322888" y="6242050"/>
          <p14:tracePt t="121425" x="5322888" y="6224588"/>
          <p14:tracePt t="121441" x="5303838" y="6224588"/>
          <p14:tracePt t="121452" x="5295900" y="6224588"/>
          <p14:tracePt t="121468" x="5276850" y="6224588"/>
          <p14:tracePt t="121485" x="5205413" y="6215063"/>
          <p14:tracePt t="121502" x="5126038" y="6215063"/>
          <p14:tracePt t="121518" x="5045075" y="6188075"/>
          <p14:tracePt t="121535" x="4902200" y="6170613"/>
          <p14:tracePt t="121552" x="4732338" y="6170613"/>
          <p14:tracePt t="121569" x="4411663" y="6134100"/>
          <p14:tracePt t="121586" x="4259263" y="6099175"/>
          <p14:tracePt t="121602" x="4170363" y="6089650"/>
          <p14:tracePt t="121618" x="4133850" y="6089650"/>
          <p14:tracePt t="121635" x="4125913" y="6089650"/>
          <p14:tracePt t="121793" x="4116388" y="6062663"/>
          <p14:tracePt t="121801" x="4089400" y="6027738"/>
          <p14:tracePt t="121809" x="4062413" y="6000750"/>
          <p14:tracePt t="121819" x="4037013" y="5956300"/>
          <p14:tracePt t="121835" x="3973513" y="5875338"/>
          <p14:tracePt t="121852" x="3938588" y="5822950"/>
          <p14:tracePt t="121868" x="3902075" y="5776913"/>
          <p14:tracePt t="121886" x="3894138" y="5759450"/>
          <p14:tracePt t="121902" x="3884613" y="5715000"/>
          <p14:tracePt t="121918" x="3867150" y="5680075"/>
          <p14:tracePt t="121935" x="3848100" y="5653088"/>
          <p14:tracePt t="121952" x="3813175" y="5599113"/>
          <p14:tracePt t="121969" x="3795713" y="5554663"/>
          <p14:tracePt t="121985" x="3776663" y="5545138"/>
          <p14:tracePt t="122002" x="3751263" y="5537200"/>
          <p14:tracePt t="122018" x="3724275" y="5537200"/>
          <p14:tracePt t="122035" x="3687763" y="5527675"/>
          <p14:tracePt t="122052" x="3652838" y="5527675"/>
          <p14:tracePt t="122068" x="3608388" y="5527675"/>
          <p14:tracePt t="122085" x="3554413" y="5500688"/>
          <p14:tracePt t="122102" x="3509963" y="5500688"/>
          <p14:tracePt t="122118" x="3446463" y="5483225"/>
          <p14:tracePt t="122135" x="3357563" y="5483225"/>
          <p14:tracePt t="122152" x="3286125" y="5473700"/>
          <p14:tracePt t="122169" x="3224213" y="5456238"/>
          <p14:tracePt t="122185" x="3197225" y="5456238"/>
          <p14:tracePt t="122202" x="3170238" y="5456238"/>
          <p14:tracePt t="122219" x="3125788" y="5456238"/>
          <p14:tracePt t="122235" x="3036888" y="5456238"/>
          <p14:tracePt t="122252" x="2955925" y="5456238"/>
          <p14:tracePt t="122268" x="2874963" y="5456238"/>
          <p14:tracePt t="122285" x="2822575" y="5456238"/>
          <p14:tracePt t="122302" x="2776538" y="5456238"/>
          <p14:tracePt t="122318" x="2714625" y="5456238"/>
          <p14:tracePt t="122335" x="2660650" y="5456238"/>
          <p14:tracePt t="122352" x="2608263" y="5465763"/>
          <p14:tracePt t="122369" x="2554288" y="5500688"/>
          <p14:tracePt t="122369" x="2536825" y="5510213"/>
          <p14:tracePt t="122386" x="2482850" y="5545138"/>
          <p14:tracePt t="122402" x="2465388" y="5572125"/>
          <p14:tracePt t="122418" x="2419350" y="5616575"/>
          <p14:tracePt t="122435" x="2401888" y="5626100"/>
          <p14:tracePt t="122451" x="2384425" y="5670550"/>
          <p14:tracePt t="122513" x="2374900" y="5680075"/>
          <p14:tracePt t="122529" x="2374900" y="5705475"/>
          <p14:tracePt t="122537" x="2374900" y="5715000"/>
          <p14:tracePt t="122545" x="2374900" y="5724525"/>
          <p14:tracePt t="122553" x="2374900" y="5732463"/>
          <p14:tracePt t="122569" x="2374900" y="5768975"/>
          <p14:tracePt t="122586" x="2374900" y="5822950"/>
          <p14:tracePt t="122602" x="2374900" y="5840413"/>
          <p14:tracePt t="122618" x="2374900" y="5902325"/>
          <p14:tracePt t="122635" x="2374900" y="5946775"/>
          <p14:tracePt t="122652" x="2374900" y="6010275"/>
          <p14:tracePt t="122668" x="2374900" y="6062663"/>
          <p14:tracePt t="122685" x="2374900" y="6126163"/>
          <p14:tracePt t="122702" x="2411413" y="6188075"/>
          <p14:tracePt t="122718" x="2465388" y="6242050"/>
          <p14:tracePt t="122735" x="2500313" y="6286500"/>
          <p14:tracePt t="122752" x="2554288" y="6323013"/>
          <p14:tracePt t="122769" x="2616200" y="6367463"/>
          <p14:tracePt t="122769" x="2625725" y="6375400"/>
          <p14:tracePt t="122786" x="2687638" y="6402388"/>
          <p14:tracePt t="122802" x="2768600" y="6438900"/>
          <p14:tracePt t="122818" x="2847975" y="6491288"/>
          <p14:tracePt t="122835" x="2911475" y="6518275"/>
          <p14:tracePt t="122852" x="2955925" y="6527800"/>
          <p14:tracePt t="122868" x="3036888" y="6545263"/>
          <p14:tracePt t="122885" x="3081338" y="6554788"/>
          <p14:tracePt t="122902" x="3116263" y="6554788"/>
          <p14:tracePt t="122918" x="3152775" y="6554788"/>
          <p14:tracePt t="122935" x="3197225" y="6554788"/>
          <p14:tracePt t="122952" x="3241675" y="6554788"/>
          <p14:tracePt t="122969" x="3268663" y="6554788"/>
          <p14:tracePt t="122985" x="3313113" y="6545263"/>
          <p14:tracePt t="123002" x="3367088" y="6527800"/>
          <p14:tracePt t="123018" x="3419475" y="6518275"/>
          <p14:tracePt t="123035" x="3465513" y="6491288"/>
          <p14:tracePt t="123052" x="3500438" y="6465888"/>
          <p14:tracePt t="123068" x="3544888" y="6446838"/>
          <p14:tracePt t="123085" x="3571875" y="6419850"/>
          <p14:tracePt t="123102" x="3616325" y="6384925"/>
          <p14:tracePt t="123118" x="3652838" y="6375400"/>
          <p14:tracePt t="123135" x="3679825" y="6357938"/>
          <p14:tracePt t="123152" x="3732213" y="6323013"/>
          <p14:tracePt t="123169" x="3751263" y="6296025"/>
          <p14:tracePt t="123185" x="3795713" y="6242050"/>
          <p14:tracePt t="123202" x="3795713" y="6205538"/>
          <p14:tracePt t="123218" x="3822700" y="6143625"/>
          <p14:tracePt t="123235" x="3822700" y="6134100"/>
          <p14:tracePt t="123252" x="3822700" y="6089650"/>
          <p14:tracePt t="123268" x="3822700" y="6062663"/>
          <p14:tracePt t="123285" x="3822700" y="6018213"/>
          <p14:tracePt t="123302" x="3813175" y="5983288"/>
          <p14:tracePt t="123318" x="3776663" y="5902325"/>
          <p14:tracePt t="123335" x="3732213" y="5840413"/>
          <p14:tracePt t="123352" x="3679825" y="5795963"/>
          <p14:tracePt t="123369" x="3616325" y="5724525"/>
          <p14:tracePt t="123386" x="3536950" y="5599113"/>
          <p14:tracePt t="123402" x="3482975" y="5562600"/>
          <p14:tracePt t="123419" x="3438525" y="5510213"/>
          <p14:tracePt t="123435" x="3375025" y="5491163"/>
          <p14:tracePt t="123452" x="3322638" y="5456238"/>
          <p14:tracePt t="123468" x="3259138" y="5446713"/>
          <p14:tracePt t="123485" x="3125788" y="5402263"/>
          <p14:tracePt t="123502" x="3027363" y="5384800"/>
          <p14:tracePt t="123518" x="2901950" y="5375275"/>
          <p14:tracePt t="123535" x="2795588" y="5340350"/>
          <p14:tracePt t="123552" x="2714625" y="5340350"/>
          <p14:tracePt t="123569" x="2633663" y="5340350"/>
          <p14:tracePt t="123585" x="2571750" y="5348288"/>
          <p14:tracePt t="123602" x="2517775" y="5367338"/>
          <p14:tracePt t="123619" x="2473325" y="5411788"/>
          <p14:tracePt t="123635" x="2446338" y="5429250"/>
          <p14:tracePt t="123652" x="2401888" y="5473700"/>
          <p14:tracePt t="123668" x="2366963" y="5510213"/>
          <p14:tracePt t="123685" x="2330450" y="5545138"/>
          <p14:tracePt t="123702" x="2312988" y="5589588"/>
          <p14:tracePt t="123718" x="2286000" y="5626100"/>
          <p14:tracePt t="123735" x="2259013" y="5688013"/>
          <p14:tracePt t="123752" x="2224088" y="5751513"/>
          <p14:tracePt t="123769" x="2224088" y="5822950"/>
          <p14:tracePt t="123785" x="2214563" y="5867400"/>
          <p14:tracePt t="123802" x="2214563" y="5929313"/>
          <p14:tracePt t="123818" x="2214563" y="5991225"/>
          <p14:tracePt t="123835" x="2214563" y="6037263"/>
          <p14:tracePt t="123852" x="2214563" y="6054725"/>
          <p14:tracePt t="123869" x="2214563" y="6062663"/>
          <p14:tracePt t="123885" x="2214563" y="6099175"/>
          <p14:tracePt t="123902" x="2224088" y="6108700"/>
          <p14:tracePt t="123918" x="2232025" y="6116638"/>
          <p14:tracePt t="123935" x="2259013" y="6161088"/>
          <p14:tracePt t="123952" x="2286000" y="6180138"/>
          <p14:tracePt t="123969" x="2357438" y="6242050"/>
          <p14:tracePt t="123985" x="2393950" y="6276975"/>
          <p14:tracePt t="124002" x="2428875" y="6296025"/>
          <p14:tracePt t="124018" x="2455863" y="6313488"/>
          <p14:tracePt t="124035" x="2473325" y="6323013"/>
          <p14:tracePt t="124052" x="2490788" y="6330950"/>
          <p14:tracePt t="124068" x="2554288" y="6357938"/>
          <p14:tracePt t="124085" x="2643188" y="6384925"/>
          <p14:tracePt t="124101" x="2697163" y="6411913"/>
          <p14:tracePt t="124118" x="2759075" y="6429375"/>
          <p14:tracePt t="124135" x="2803525" y="6456363"/>
          <p14:tracePt t="124152" x="2830513" y="6465888"/>
          <p14:tracePt t="124169" x="2867025" y="6465888"/>
          <p14:tracePt t="124185" x="2894013" y="6473825"/>
          <p14:tracePt t="124218" x="2919413" y="6473825"/>
          <p14:tracePt t="124235" x="2965450" y="6473825"/>
          <p14:tracePt t="124252" x="2990850" y="6473825"/>
          <p14:tracePt t="124268" x="3036888" y="6500813"/>
          <p14:tracePt t="124285" x="3044825" y="6500813"/>
          <p14:tracePt t="124302" x="3071813" y="6500813"/>
          <p14:tracePt t="124318" x="3081338" y="6500813"/>
          <p14:tracePt t="124335" x="3108325" y="6500813"/>
          <p14:tracePt t="124352" x="3133725" y="6500813"/>
          <p14:tracePt t="124369" x="3187700" y="6500813"/>
          <p14:tracePt t="124385" x="3205163" y="6500813"/>
          <p14:tracePt t="124402" x="3214688" y="6500813"/>
          <p14:tracePt t="124418" x="3241675" y="6500813"/>
          <p14:tracePt t="124435" x="3251200" y="6500813"/>
          <p14:tracePt t="124452" x="3268663" y="6500813"/>
          <p14:tracePt t="124468" x="3313113" y="6500813"/>
          <p14:tracePt t="124485" x="3340100" y="6483350"/>
          <p14:tracePt t="124502" x="3402013" y="6473825"/>
          <p14:tracePt t="124518" x="3438525" y="6446838"/>
          <p14:tracePt t="124535" x="3455988" y="6438900"/>
          <p14:tracePt t="124552" x="3490913" y="6429375"/>
          <p14:tracePt t="124568" x="3500438" y="6419850"/>
          <p14:tracePt t="124586" x="3536950" y="6384925"/>
          <p14:tracePt t="124602" x="3554413" y="6367463"/>
          <p14:tracePt t="124618" x="3554413" y="6357938"/>
          <p14:tracePt t="124635" x="3581400" y="6330950"/>
          <p14:tracePt t="124652" x="3581400" y="6323013"/>
          <p14:tracePt t="124668" x="3589338" y="6276975"/>
          <p14:tracePt t="124685" x="3616325" y="6215063"/>
          <p14:tracePt t="124702" x="3643313" y="6180138"/>
          <p14:tracePt t="124718" x="3652838" y="6143625"/>
          <p14:tracePt t="124735" x="3660775" y="6116638"/>
          <p14:tracePt t="124751" x="3687763" y="6054725"/>
          <p14:tracePt t="124769" x="3714750" y="6000750"/>
          <p14:tracePt t="124785" x="3714750" y="5946775"/>
          <p14:tracePt t="124802" x="3714750" y="5919788"/>
          <p14:tracePt t="124818" x="3714750" y="5875338"/>
          <p14:tracePt t="124835" x="3714750" y="5813425"/>
          <p14:tracePt t="124852" x="3714750" y="5751513"/>
          <p14:tracePt t="124868" x="3714750" y="5715000"/>
          <p14:tracePt t="124885" x="3705225" y="5688013"/>
          <p14:tracePt t="124902" x="3697288" y="5670550"/>
          <p14:tracePt t="124918" x="3670300" y="5634038"/>
          <p14:tracePt t="124935" x="3633788" y="5589588"/>
          <p14:tracePt t="124952" x="3581400" y="5554663"/>
          <p14:tracePt t="124969" x="3490913" y="5483225"/>
          <p14:tracePt t="124985" x="3394075" y="5446713"/>
          <p14:tracePt t="125002" x="3330575" y="5429250"/>
          <p14:tracePt t="125018" x="3232150" y="5419725"/>
          <p14:tracePt t="125035" x="3143250" y="5419725"/>
          <p14:tracePt t="125052" x="3062288" y="5419725"/>
          <p14:tracePt t="125068" x="2990850" y="5419725"/>
          <p14:tracePt t="125085" x="2928938" y="5419725"/>
          <p14:tracePt t="125102" x="2847975" y="5419725"/>
          <p14:tracePt t="125118" x="2786063" y="5419725"/>
          <p14:tracePt t="125135" x="2679700" y="5438775"/>
          <p14:tracePt t="125152" x="2625725" y="5473700"/>
          <p14:tracePt t="125169" x="2544763" y="5545138"/>
          <p14:tracePt t="125185" x="2517775" y="5599113"/>
          <p14:tracePt t="125202" x="2482850" y="5643563"/>
          <p14:tracePt t="125218" x="2473325" y="5705475"/>
          <p14:tracePt t="125235" x="2455863" y="5751513"/>
          <p14:tracePt t="125252" x="2419350" y="5822950"/>
          <p14:tracePt t="125268" x="2419350" y="5884863"/>
          <p14:tracePt t="125285" x="2419350" y="5946775"/>
          <p14:tracePt t="125301" x="2419350" y="5991225"/>
          <p14:tracePt t="125318" x="2419350" y="6037263"/>
          <p14:tracePt t="125335" x="2419350" y="6054725"/>
          <p14:tracePt t="125352" x="2419350" y="6099175"/>
          <p14:tracePt t="125369" x="2455863" y="6143625"/>
          <p14:tracePt t="125385" x="2473325" y="6170613"/>
          <p14:tracePt t="125402" x="2509838" y="6215063"/>
          <p14:tracePt t="125419" x="2544763" y="6251575"/>
          <p14:tracePt t="125435" x="2571750" y="6269038"/>
          <p14:tracePt t="125452" x="2598738" y="6276975"/>
          <p14:tracePt t="125468" x="2625725" y="6296025"/>
          <p14:tracePt t="125485" x="2652713" y="6296025"/>
          <p14:tracePt t="125502" x="2679700" y="6296025"/>
          <p14:tracePt t="125518" x="2741613" y="6296025"/>
          <p14:tracePt t="125535" x="2803525" y="6296025"/>
          <p14:tracePt t="125552" x="2894013" y="6303963"/>
          <p14:tracePt t="125568" x="3017838" y="6303963"/>
          <p14:tracePt t="125585" x="3170238" y="6303963"/>
          <p14:tracePt t="125602" x="3554413" y="6303963"/>
          <p14:tracePt t="125619" x="3813175" y="6296025"/>
          <p14:tracePt t="125635" x="4062413" y="6224588"/>
          <p14:tracePt t="125652" x="4340225" y="6108700"/>
          <p14:tracePt t="125668" x="4518025" y="6037263"/>
          <p14:tracePt t="125753" x="4554538" y="6037263"/>
          <p14:tracePt t="125769" x="4562475" y="6037263"/>
          <p14:tracePt t="125777" x="4589463" y="6037263"/>
          <p14:tracePt t="125786" x="4660900" y="6000750"/>
          <p14:tracePt t="125802" x="4776788" y="5965825"/>
          <p14:tracePt t="125819" x="4902200" y="5830888"/>
          <p14:tracePt t="125835" x="4973638" y="5751513"/>
          <p14:tracePt t="125853" x="5072063" y="5680075"/>
          <p14:tracePt t="125868" x="5251450" y="5634038"/>
          <p14:tracePt t="125885" x="5527675" y="5572125"/>
          <p14:tracePt t="125902" x="5776913" y="5483225"/>
          <p14:tracePt t="125919" x="6081713" y="5313363"/>
          <p14:tracePt t="125935" x="6367463" y="5126038"/>
          <p14:tracePt t="125951" x="6456363" y="5037138"/>
          <p14:tracePt t="125969" x="6456363" y="4991100"/>
          <p14:tracePt t="126177" x="6446838" y="4991100"/>
          <p14:tracePt t="126185" x="6446838" y="4973638"/>
          <p14:tracePt t="126225" x="6446838" y="4965700"/>
          <p14:tracePt t="126233" x="6446838" y="4938713"/>
          <p14:tracePt t="126241" x="6446838" y="4902200"/>
          <p14:tracePt t="126251" x="6446838" y="4884738"/>
          <p14:tracePt t="126268" x="6446838" y="4830763"/>
          <p14:tracePt t="126285" x="6446838" y="4822825"/>
          <p14:tracePt t="126302" x="6429375" y="4786313"/>
          <p14:tracePt t="126318" x="6411913" y="4768850"/>
          <p14:tracePt t="126335" x="6375400" y="4732338"/>
          <p14:tracePt t="126352" x="6348413" y="4724400"/>
          <p14:tracePt t="126369" x="6286500" y="4705350"/>
          <p14:tracePt t="126385" x="6224588" y="4679950"/>
          <p14:tracePt t="126402" x="6134100" y="4660900"/>
          <p14:tracePt t="126418" x="6054725" y="4660900"/>
          <p14:tracePt t="126435" x="5929313" y="4660900"/>
          <p14:tracePt t="126452" x="5822950" y="4660900"/>
          <p14:tracePt t="126469" x="5715000" y="4670425"/>
          <p14:tracePt t="126485" x="5616575" y="4697413"/>
          <p14:tracePt t="126502" x="5510213" y="4741863"/>
          <p14:tracePt t="126518" x="5411788" y="4751388"/>
          <p14:tracePt t="126535" x="5295900" y="4813300"/>
          <p14:tracePt t="126552" x="5160963" y="4840288"/>
          <p14:tracePt t="126569" x="4973638" y="4902200"/>
          <p14:tracePt t="126586" x="4894263" y="4919663"/>
          <p14:tracePt t="126602" x="4822825" y="4973638"/>
          <p14:tracePt t="126618" x="4776788" y="5018088"/>
          <p14:tracePt t="126635" x="4741863" y="5045075"/>
          <p14:tracePt t="126652" x="4687888" y="5126038"/>
          <p14:tracePt t="126668" x="4633913" y="5214938"/>
          <p14:tracePt t="126685" x="4589463" y="5295900"/>
          <p14:tracePt t="126702" x="4562475" y="5348288"/>
          <p14:tracePt t="126718" x="4545013" y="5419725"/>
          <p14:tracePt t="126735" x="4527550" y="5483225"/>
          <p14:tracePt t="126752" x="4500563" y="5545138"/>
          <p14:tracePt t="126769" x="4491038" y="5643563"/>
          <p14:tracePt t="126785" x="4491038" y="5715000"/>
          <p14:tracePt t="126802" x="4491038" y="5795963"/>
          <p14:tracePt t="126818" x="4491038" y="5902325"/>
          <p14:tracePt t="126835" x="4491038" y="5983288"/>
          <p14:tracePt t="126851" x="4510088" y="6054725"/>
          <p14:tracePt t="126868" x="4537075" y="6116638"/>
          <p14:tracePt t="126885" x="4572000" y="6170613"/>
          <p14:tracePt t="126902" x="4598988" y="6232525"/>
          <p14:tracePt t="126918" x="4616450" y="6251575"/>
          <p14:tracePt t="126935" x="4633913" y="6259513"/>
          <p14:tracePt t="126952" x="4697413" y="6303963"/>
          <p14:tracePt t="126969" x="4786313" y="6323013"/>
          <p14:tracePt t="126986" x="4848225" y="6367463"/>
          <p14:tracePt t="127002" x="4929188" y="6394450"/>
          <p14:tracePt t="127019" x="5010150" y="6429375"/>
          <p14:tracePt t="127035" x="5116513" y="6438900"/>
          <p14:tracePt t="127051" x="5180013" y="6456363"/>
          <p14:tracePt t="127068" x="5276850" y="6483350"/>
          <p14:tracePt t="127085" x="5384800" y="6483350"/>
          <p14:tracePt t="127102" x="5491163" y="6510338"/>
          <p14:tracePt t="127118" x="5626100" y="6527800"/>
          <p14:tracePt t="127135" x="5751513" y="6527800"/>
          <p14:tracePt t="127151" x="5902325" y="6572250"/>
          <p14:tracePt t="127168" x="6062663" y="6581775"/>
          <p14:tracePt t="127185" x="6188075" y="6599238"/>
          <p14:tracePt t="127202" x="6296025" y="6599238"/>
          <p14:tracePt t="127218" x="6384925" y="6599238"/>
          <p14:tracePt t="127235" x="6491288" y="6599238"/>
          <p14:tracePt t="127251" x="6572250" y="6599238"/>
          <p14:tracePt t="127268" x="6670675" y="6562725"/>
          <p14:tracePt t="127285" x="6715125" y="6554788"/>
          <p14:tracePt t="127301" x="6759575" y="6545263"/>
          <p14:tracePt t="127318" x="6786563" y="6527800"/>
          <p14:tracePt t="127335" x="6813550" y="6500813"/>
          <p14:tracePt t="127352" x="6858000" y="6483350"/>
          <p14:tracePt t="127369" x="6911975" y="6456363"/>
          <p14:tracePt t="127385" x="6965950" y="6429375"/>
          <p14:tracePt t="127402" x="7010400" y="6411913"/>
          <p14:tracePt t="127418" x="7045325" y="6375400"/>
          <p14:tracePt t="127435" x="7081838" y="6348413"/>
          <p14:tracePt t="127452" x="7081838" y="6330950"/>
          <p14:tracePt t="127468" x="7089775" y="6269038"/>
          <p14:tracePt t="127485" x="7116763" y="6224588"/>
          <p14:tracePt t="127502" x="7126288" y="6143625"/>
          <p14:tracePt t="127518" x="7143750" y="6062663"/>
          <p14:tracePt t="127535" x="7153275" y="5991225"/>
          <p14:tracePt t="127551" x="7153275" y="5894388"/>
          <p14:tracePt t="127568" x="7153275" y="5822950"/>
          <p14:tracePt t="127585" x="7180263" y="5688013"/>
          <p14:tracePt t="127602" x="7180263" y="5599113"/>
          <p14:tracePt t="127618" x="7180263" y="5537200"/>
          <p14:tracePt t="127635" x="7180263" y="5446713"/>
          <p14:tracePt t="127651" x="7180263" y="5411788"/>
          <p14:tracePt t="127668" x="7170738" y="5348288"/>
          <p14:tracePt t="127685" x="7126288" y="5303838"/>
          <p14:tracePt t="127701" x="7081838" y="5251450"/>
          <p14:tracePt t="127718" x="7027863" y="5214938"/>
          <p14:tracePt t="127735" x="6946900" y="5170488"/>
          <p14:tracePt t="127751" x="6858000" y="5099050"/>
          <p14:tracePt t="127769" x="6724650" y="5010150"/>
          <p14:tracePt t="127785" x="6626225" y="4956175"/>
          <p14:tracePt t="127802" x="6473825" y="4929188"/>
          <p14:tracePt t="127818" x="6340475" y="4894263"/>
          <p14:tracePt t="127835" x="6188075" y="4875213"/>
          <p14:tracePt t="127851" x="6062663" y="4867275"/>
          <p14:tracePt t="127868" x="5983288" y="4867275"/>
          <p14:tracePt t="127885" x="5929313" y="4867275"/>
          <p14:tracePt t="127901" x="5875338" y="4867275"/>
          <p14:tracePt t="127918" x="5813425" y="4867275"/>
          <p14:tracePt t="127935" x="5759450" y="4867275"/>
          <p14:tracePt t="127951" x="5697538" y="4867275"/>
          <p14:tracePt t="127968" x="5634038" y="4867275"/>
          <p14:tracePt t="127985" x="5554663" y="4867275"/>
          <p14:tracePt t="128002" x="5491163" y="4867275"/>
          <p14:tracePt t="128018" x="5438775" y="4875213"/>
          <p14:tracePt t="128034" x="5384800" y="4902200"/>
          <p14:tracePt t="128051" x="5330825" y="4938713"/>
          <p14:tracePt t="128068" x="5286375" y="4973638"/>
          <p14:tracePt t="128085" x="5251450" y="5027613"/>
          <p14:tracePt t="128101" x="5224463" y="5072063"/>
          <p14:tracePt t="128118" x="5205413" y="5108575"/>
          <p14:tracePt t="128135" x="5187950" y="5153025"/>
          <p14:tracePt t="128151" x="5153025" y="5205413"/>
          <p14:tracePt t="128169" x="5143500" y="5286375"/>
          <p14:tracePt t="128185" x="5126038" y="5348288"/>
          <p14:tracePt t="128202" x="5116513" y="5429250"/>
          <p14:tracePt t="128218" x="5089525" y="5527675"/>
          <p14:tracePt t="128235" x="5072063" y="5634038"/>
          <p14:tracePt t="128251" x="5054600" y="5724525"/>
          <p14:tracePt t="128268" x="5045075" y="5822950"/>
          <p14:tracePt t="128285" x="5045075" y="5894388"/>
          <p14:tracePt t="128301" x="5045075" y="5956300"/>
          <p14:tracePt t="128318" x="5045075" y="6018213"/>
          <p14:tracePt t="128335" x="5045075" y="6062663"/>
          <p14:tracePt t="128351" x="5045075" y="6126163"/>
          <p14:tracePt t="128369" x="5072063" y="6197600"/>
          <p14:tracePt t="128385" x="5099050" y="6276975"/>
          <p14:tracePt t="128402" x="5133975" y="6330950"/>
          <p14:tracePt t="128418" x="5187950" y="6402388"/>
          <p14:tracePt t="128435" x="5322888" y="6491288"/>
          <p14:tracePt t="128452" x="5438775" y="6554788"/>
          <p14:tracePt t="128468" x="5616575" y="6599238"/>
          <p14:tracePt t="128485" x="5795963" y="6634163"/>
          <p14:tracePt t="128501" x="5973763" y="6653213"/>
          <p14:tracePt t="128518" x="6062663" y="6653213"/>
          <p14:tracePt t="128535" x="6116638" y="6653213"/>
          <p14:tracePt t="128551" x="6134100" y="6653213"/>
          <p14:tracePt t="128569" x="6188075" y="6653213"/>
          <p14:tracePt t="128585" x="6232525" y="6653213"/>
          <p14:tracePt t="128602" x="6330950" y="6653213"/>
          <p14:tracePt t="128618" x="6419850" y="6653213"/>
          <p14:tracePt t="128635" x="6572250" y="6653213"/>
          <p14:tracePt t="128651" x="6661150" y="6653213"/>
          <p14:tracePt t="128668" x="6759575" y="6626225"/>
          <p14:tracePt t="128685" x="6777038" y="6608763"/>
          <p14:tracePt t="128701" x="6840538" y="6562725"/>
          <p14:tracePt t="128718" x="6858000" y="6510338"/>
          <p14:tracePt t="128735" x="6884988" y="6465888"/>
          <p14:tracePt t="128751" x="6911975" y="6429375"/>
          <p14:tracePt t="128769" x="6938963" y="6313488"/>
          <p14:tracePt t="128785" x="6965950" y="6242050"/>
          <p14:tracePt t="128802" x="6965950" y="6161088"/>
          <p14:tracePt t="128818" x="6973888" y="6081713"/>
          <p14:tracePt t="128834" x="6973888" y="6027738"/>
          <p14:tracePt t="128851" x="7000875" y="5946775"/>
          <p14:tracePt t="128868" x="7000875" y="5884863"/>
          <p14:tracePt t="128885" x="7000875" y="5840413"/>
          <p14:tracePt t="128901" x="7000875" y="5776913"/>
          <p14:tracePt t="128918" x="7000875" y="5751513"/>
          <p14:tracePt t="128935" x="6983413" y="5680075"/>
          <p14:tracePt t="128951" x="6973888" y="5643563"/>
          <p14:tracePt t="128969" x="6919913" y="5554663"/>
          <p14:tracePt t="128985" x="6884988" y="5491163"/>
          <p14:tracePt t="129002" x="6813550" y="5411788"/>
          <p14:tracePt t="129018" x="6724650" y="5303838"/>
          <p14:tracePt t="129035" x="6661150" y="5268913"/>
          <p14:tracePt t="129051" x="6562725" y="5187950"/>
          <p14:tracePt t="129068" x="6446838" y="5126038"/>
          <p14:tracePt t="129085" x="6259513" y="5045075"/>
          <p14:tracePt t="129101" x="6126163" y="4983163"/>
          <p14:tracePt t="129118" x="5911850" y="4911725"/>
          <p14:tracePt t="129135" x="5786438" y="4884738"/>
          <p14:tracePt t="129151" x="5670550" y="4857750"/>
          <p14:tracePt t="129169" x="5554663" y="4840288"/>
          <p14:tracePt t="129185" x="5537200" y="4830763"/>
          <p14:tracePt t="129202" x="5527675" y="4830763"/>
          <p14:tracePt t="129218" x="5518150" y="4830763"/>
          <p14:tracePt t="129235" x="5491163" y="4830763"/>
          <p14:tracePt t="129251" x="5438775" y="4830763"/>
          <p14:tracePt t="129268" x="5375275" y="4830763"/>
          <p14:tracePt t="129285" x="5276850" y="4848225"/>
          <p14:tracePt t="129301" x="5170488" y="4867275"/>
          <p14:tracePt t="129318" x="5099050" y="4875213"/>
          <p14:tracePt t="129335" x="5089525" y="4875213"/>
          <p14:tracePt t="129351" x="5062538" y="4875213"/>
          <p14:tracePt t="129369" x="5037138" y="4911725"/>
          <p14:tracePt t="129385" x="4965700" y="4973638"/>
          <p14:tracePt t="129402" x="4911725" y="5054600"/>
          <p14:tracePt t="129418" x="4822825" y="5160963"/>
          <p14:tracePt t="129435" x="4786313" y="5251450"/>
          <p14:tracePt t="129451" x="4741863" y="5348288"/>
          <p14:tracePt t="129468" x="4714875" y="5446713"/>
          <p14:tracePt t="129485" x="4687888" y="5562600"/>
          <p14:tracePt t="129501" x="4687888" y="5670550"/>
          <p14:tracePt t="129518" x="4687888" y="5795963"/>
          <p14:tracePt t="129535" x="4687888" y="5938838"/>
          <p14:tracePt t="129551" x="4687888" y="6089650"/>
          <p14:tracePt t="129569" x="4687888" y="6251575"/>
          <p14:tracePt t="129585" x="4732338" y="6348413"/>
          <p14:tracePt t="129602" x="4776788" y="6429375"/>
          <p14:tracePt t="129618" x="4786313" y="6456363"/>
          <p14:tracePt t="129635" x="4795838" y="6483350"/>
          <p14:tracePt t="129651" x="4830763" y="6500813"/>
          <p14:tracePt t="129668" x="4857750" y="6518275"/>
          <p14:tracePt t="129685" x="4902200" y="6554788"/>
          <p14:tracePt t="129701" x="4983163" y="6581775"/>
          <p14:tracePt t="129719" x="5045075" y="6626225"/>
          <p14:tracePt t="129735" x="5089525" y="6643688"/>
          <p14:tracePt t="129751" x="5143500" y="6670675"/>
          <p14:tracePt t="129769" x="5224463" y="6680200"/>
          <p14:tracePt t="129785" x="5348288" y="6680200"/>
          <p14:tracePt t="129802" x="5527675" y="6680200"/>
          <p14:tracePt t="129818" x="5741988" y="6680200"/>
          <p14:tracePt t="129835" x="5965825" y="6661150"/>
          <p14:tracePt t="129851" x="6161088" y="6643688"/>
          <p14:tracePt t="129868" x="6313488" y="6626225"/>
          <p14:tracePt t="129885" x="6446838" y="6581775"/>
          <p14:tracePt t="129901" x="6562725" y="6554788"/>
          <p14:tracePt t="129918" x="6697663" y="6510338"/>
          <p14:tracePt t="129935" x="6777038" y="6491288"/>
          <p14:tracePt t="129951" x="6911975" y="6429375"/>
          <p14:tracePt t="129968" x="7027863" y="6375400"/>
          <p14:tracePt t="129985" x="7180263" y="6286500"/>
          <p14:tracePt t="130002" x="7286625" y="6197600"/>
          <p14:tracePt t="130018" x="7367588" y="6126163"/>
          <p14:tracePt t="130035" x="7419975" y="6027738"/>
          <p14:tracePt t="130051" x="7466013" y="5946775"/>
          <p14:tracePt t="130068" x="7473950" y="5884863"/>
          <p14:tracePt t="130084" x="7473950" y="5840413"/>
          <p14:tracePt t="130101" x="7473950" y="5822950"/>
          <p14:tracePt t="130118" x="7473950" y="5768975"/>
          <p14:tracePt t="130135" x="7473950" y="5705475"/>
          <p14:tracePt t="130151" x="7466013" y="5643563"/>
          <p14:tracePt t="130169" x="7402513" y="5572125"/>
          <p14:tracePt t="130185" x="7348538" y="5518150"/>
          <p14:tracePt t="130202" x="7269163" y="5465763"/>
          <p14:tracePt t="130218" x="7143750" y="5384800"/>
          <p14:tracePt t="130235" x="6991350" y="5357813"/>
          <p14:tracePt t="130251" x="6751638" y="5357813"/>
          <p14:tracePt t="130268" x="6510338" y="5357813"/>
          <p14:tracePt t="130285" x="6251575" y="5357813"/>
          <p14:tracePt t="130301" x="6054725" y="5357813"/>
          <p14:tracePt t="130318" x="5884863" y="5357813"/>
          <p14:tracePt t="130335" x="5715000" y="5357813"/>
          <p14:tracePt t="130351" x="5537200" y="5384800"/>
          <p14:tracePt t="130369" x="5419725" y="5384800"/>
          <p14:tracePt t="130385" x="5330825" y="5394325"/>
          <p14:tracePt t="130402" x="5286375" y="5394325"/>
          <p14:tracePt t="130418" x="5241925" y="5394325"/>
          <p14:tracePt t="130435" x="5224463" y="5394325"/>
          <p14:tracePt t="130452" x="5197475" y="5394325"/>
          <p14:tracePt t="130468" x="5170488" y="5394325"/>
          <p14:tracePt t="130485" x="5116513" y="5394325"/>
          <p14:tracePt t="130501" x="5037138" y="5375275"/>
          <p14:tracePt t="130518" x="4938713" y="5375275"/>
          <p14:tracePt t="130535" x="4867275" y="5367338"/>
          <p14:tracePt t="130551" x="4803775" y="5348288"/>
          <p14:tracePt t="130568" x="4776788" y="5330825"/>
          <p14:tracePt t="130586" x="4759325" y="5313363"/>
          <p14:tracePt t="130618" x="4751388" y="5303838"/>
          <p14:tracePt t="130634" x="4751388" y="5286375"/>
          <p14:tracePt t="130652" x="4751388" y="5276850"/>
          <p14:tracePt t="130668" x="4741863" y="5268913"/>
          <p14:tracePt t="130685" x="4741863" y="5259388"/>
          <p14:tracePt t="130701" x="4741863" y="5241925"/>
          <p14:tracePt t="130718" x="4732338" y="5232400"/>
          <p14:tracePt t="131113" x="4732338" y="5214938"/>
          <p14:tracePt t="131193" x="4741863" y="5224463"/>
          <p14:tracePt t="131209" x="4751388" y="5232400"/>
          <p14:tracePt t="131233" x="4759325" y="5241925"/>
          <p14:tracePt t="131401" x="4759325" y="5251450"/>
          <p14:tracePt t="131441" x="4759325" y="5259388"/>
          <p14:tracePt t="131745" x="4759325" y="5276850"/>
          <p14:tracePt t="131761" x="4759325" y="5295900"/>
          <p14:tracePt t="131769" x="4759325" y="5313363"/>
          <p14:tracePt t="131785" x="4759325" y="5322888"/>
          <p14:tracePt t="131793" x="4759325" y="5330825"/>
          <p14:tracePt t="131809" x="4759325" y="5340350"/>
          <p14:tracePt t="131819" x="4759325" y="5367338"/>
          <p14:tracePt t="131835" x="4759325" y="5375275"/>
          <p14:tracePt t="131851" x="4759325" y="5394325"/>
          <p14:tracePt t="131868" x="4759325" y="5438775"/>
          <p14:tracePt t="131884" x="4759325" y="5473700"/>
          <p14:tracePt t="131901" x="4776788" y="5518150"/>
          <p14:tracePt t="131918" x="4776788" y="5537200"/>
          <p14:tracePt t="131936" x="4776788" y="5562600"/>
          <p14:tracePt t="131937" x="4776788" y="5581650"/>
          <p14:tracePt t="131951" x="4776788" y="5589588"/>
          <p14:tracePt t="131969" x="4776788" y="5608638"/>
          <p14:tracePt t="131985" x="4776788" y="5661025"/>
          <p14:tracePt t="132002" x="4776788" y="5715000"/>
          <p14:tracePt t="132018" x="4776788" y="5759450"/>
          <p14:tracePt t="132035" x="4776788" y="5822950"/>
          <p14:tracePt t="132051" x="4776788" y="5875338"/>
          <p14:tracePt t="132068" x="4776788" y="5938838"/>
          <p14:tracePt t="132084" x="4759325" y="6000750"/>
          <p14:tracePt t="132101" x="4741863" y="6062663"/>
          <p14:tracePt t="132118" x="4741863" y="6108700"/>
          <p14:tracePt t="132135" x="4732338" y="6126163"/>
          <p14:tracePt t="132151" x="4732338" y="6161088"/>
          <p14:tracePt t="132169" x="4724400" y="6197600"/>
          <p14:tracePt t="132185" x="4724400" y="6242050"/>
          <p14:tracePt t="132202" x="4724400" y="6286500"/>
          <p14:tracePt t="132218" x="4724400" y="6313488"/>
          <p14:tracePt t="132235" x="4724400" y="6340475"/>
          <p14:tracePt t="132251" x="4724400" y="6357938"/>
          <p14:tracePt t="132268" x="4724400" y="6367463"/>
          <p14:tracePt t="132961" x="4724400" y="6348413"/>
          <p14:tracePt t="132969" x="4724400" y="6340475"/>
          <p14:tracePt t="132977" x="4724400" y="6330950"/>
          <p14:tracePt t="132993" x="4724400" y="6313488"/>
          <p14:tracePt t="133002" x="4724400" y="6303963"/>
          <p14:tracePt t="133018" x="4724400" y="6259513"/>
          <p14:tracePt t="133036" x="4724400" y="6224588"/>
          <p14:tracePt t="133052" x="4724400" y="6180138"/>
          <p14:tracePt t="133068" x="4724400" y="6126163"/>
          <p14:tracePt t="133084" x="4724400" y="6089650"/>
          <p14:tracePt t="133102" x="4724400" y="6054725"/>
          <p14:tracePt t="133118" x="4724400" y="6027738"/>
          <p14:tracePt t="133135" x="4724400" y="6018213"/>
          <p14:tracePt t="133169" x="4714875" y="6010275"/>
          <p14:tracePt t="133186" x="4697413" y="6010275"/>
          <p14:tracePt t="133201" x="4687888" y="6010275"/>
          <p14:tracePt t="133218" x="4660900" y="6010275"/>
          <p14:tracePt t="133235" x="4633913" y="6010275"/>
          <p14:tracePt t="133268" x="4589463" y="6010275"/>
          <p14:tracePt t="133284" x="4545013" y="6010275"/>
          <p14:tracePt t="133301" x="4527550" y="6000750"/>
          <p14:tracePt t="133335" x="4518025" y="5991225"/>
          <p14:tracePt t="133352" x="4500563" y="5991225"/>
          <p14:tracePt t="133368" x="4483100" y="5983288"/>
          <p14:tracePt t="133625" x="4483100" y="5973763"/>
          <p14:tracePt t="133729" x="4491038" y="5956300"/>
          <p14:tracePt t="133801" x="4500563" y="5946775"/>
          <p14:tracePt t="133889" x="4518025" y="5946775"/>
          <p14:tracePt t="133897" x="4527550" y="5946775"/>
          <p14:tracePt t="133913" x="4537075" y="5946775"/>
          <p14:tracePt t="133929" x="4554538" y="5946775"/>
          <p14:tracePt t="133945" x="4572000" y="5946775"/>
          <p14:tracePt t="133961" x="4581525" y="5946775"/>
          <p14:tracePt t="134193" x="4589463" y="5946775"/>
          <p14:tracePt t="134209" x="4598988" y="5946775"/>
          <p14:tracePt t="134218" x="4625975" y="5946775"/>
          <p14:tracePt t="134225" x="4633913" y="5946775"/>
          <p14:tracePt t="134235" x="4652963" y="5946775"/>
          <p14:tracePt t="134252" x="4751388" y="5946775"/>
          <p14:tracePt t="134269" x="4822825" y="5946775"/>
          <p14:tracePt t="134285" x="4902200" y="5946775"/>
          <p14:tracePt t="134302" x="4973638" y="5946775"/>
          <p14:tracePt t="134318" x="5010150" y="5946775"/>
          <p14:tracePt t="134351" x="5018088" y="5946775"/>
          <p14:tracePt t="134369" x="5027613" y="5946775"/>
          <p14:tracePt t="134393" x="5062538" y="5946775"/>
          <p14:tracePt t="134403" x="5072063" y="5946775"/>
          <p14:tracePt t="134419" x="5099050" y="5946775"/>
          <p14:tracePt t="134435" x="5126038" y="5946775"/>
          <p14:tracePt t="134452" x="5160963" y="5946775"/>
          <p14:tracePt t="134469" x="5170488" y="5946775"/>
          <p14:tracePt t="134486" x="5180013" y="5946775"/>
          <p14:tracePt t="134502" x="5187950" y="5946775"/>
          <p14:tracePt t="134518" x="5224463" y="5946775"/>
          <p14:tracePt t="134535" x="5232400" y="5946775"/>
          <p14:tracePt t="134553" x="5268913" y="5946775"/>
          <p14:tracePt t="134568" x="5276850" y="5946775"/>
          <p14:tracePt t="134586" x="5313363" y="5946775"/>
          <p14:tracePt t="134602" x="5340350" y="5946775"/>
          <p14:tracePt t="134618" x="5394325" y="5938838"/>
          <p14:tracePt t="134635" x="5429250" y="5911850"/>
          <p14:tracePt t="134652" x="5465763" y="5894388"/>
          <p14:tracePt t="134669" x="5510213" y="5830888"/>
          <p14:tracePt t="134685" x="5554663" y="5786438"/>
          <p14:tracePt t="134701" x="5581650" y="5751513"/>
          <p14:tracePt t="134718" x="5616575" y="5688013"/>
          <p14:tracePt t="134734" x="5634038" y="5626100"/>
          <p14:tracePt t="134751" x="5643563" y="5562600"/>
          <p14:tracePt t="134768" x="5643563" y="5500688"/>
          <p14:tracePt t="134785" x="5643563" y="5438775"/>
          <p14:tracePt t="134802" x="5643563" y="5419725"/>
          <p14:tracePt t="134818" x="5643563" y="5394325"/>
          <p14:tracePt t="134835" x="5643563" y="5375275"/>
          <p14:tracePt t="134881" x="5643563" y="5367338"/>
          <p14:tracePt t="134897" x="5643563" y="5340350"/>
          <p14:tracePt t="134905" x="5626100" y="5313363"/>
          <p14:tracePt t="134918" x="5616575" y="5303838"/>
          <p14:tracePt t="134935" x="5608638" y="5276850"/>
          <p14:tracePt t="134951" x="5599113" y="5251450"/>
          <p14:tracePt t="134968" x="5562600" y="5205413"/>
          <p14:tracePt t="134986" x="5554663" y="5160963"/>
          <p14:tracePt t="135002" x="5527675" y="5143500"/>
          <p14:tracePt t="135018" x="5510213" y="5126038"/>
          <p14:tracePt t="135113" x="5500688" y="5108575"/>
          <p14:tracePt t="135225" x="5491163" y="5116513"/>
          <p14:tracePt t="135249" x="5491163" y="5126038"/>
          <p14:tracePt t="135257" x="5491163" y="5143500"/>
          <p14:tracePt t="135268" x="5491163" y="5170488"/>
          <p14:tracePt t="135284" x="5491163" y="5180013"/>
          <p14:tracePt t="135302" x="5491163" y="5224463"/>
          <p14:tracePt t="135318" x="5491163" y="5276850"/>
          <p14:tracePt t="135335" x="5518150" y="5340350"/>
          <p14:tracePt t="135351" x="5518150" y="5402263"/>
          <p14:tracePt t="135368" x="5518150" y="5473700"/>
          <p14:tracePt t="135385" x="5518150" y="5589588"/>
          <p14:tracePt t="135402" x="5518150" y="5653088"/>
          <p14:tracePt t="135418" x="5518150" y="5697538"/>
          <p14:tracePt t="135435" x="5518150" y="5724525"/>
          <p14:tracePt t="135451" x="5518150" y="5751513"/>
          <p14:tracePt t="135468" x="5527675" y="5776913"/>
          <p14:tracePt t="135485" x="5527675" y="5813425"/>
          <p14:tracePt t="135501" x="5537200" y="5822950"/>
          <p14:tracePt t="135518" x="5537200" y="5848350"/>
          <p14:tracePt t="135535" x="5537200" y="5884863"/>
          <p14:tracePt t="135552" x="5537200" y="5929313"/>
          <p14:tracePt t="135568" x="5537200" y="6000750"/>
          <p14:tracePt t="135569" x="5537200" y="6018213"/>
          <p14:tracePt t="135585" x="5537200" y="6045200"/>
          <p14:tracePt t="135602" x="5537200" y="6143625"/>
          <p14:tracePt t="135618" x="5537200" y="6153150"/>
          <p14:tracePt t="135635" x="5537200" y="6161088"/>
          <p14:tracePt t="135753" x="5554663" y="6161088"/>
          <p14:tracePt t="135761" x="5554663" y="6153150"/>
          <p14:tracePt t="135769" x="5572125" y="6126163"/>
          <p14:tracePt t="135785" x="5572125" y="6099175"/>
          <p14:tracePt t="135802" x="5572125" y="6045200"/>
          <p14:tracePt t="135818" x="5572125" y="6000750"/>
          <p14:tracePt t="135835" x="5572125" y="5983288"/>
          <p14:tracePt t="135905" x="5572125" y="5938838"/>
          <p14:tracePt t="135913" x="5572125" y="5929313"/>
          <p14:tracePt t="135921" x="5572125" y="5919788"/>
          <p14:tracePt t="135937" x="5572125" y="5884863"/>
          <p14:tracePt t="135951" x="5562600" y="5875338"/>
          <p14:tracePt t="135968" x="5562600" y="5857875"/>
          <p14:tracePt t="135970" x="5562600" y="5830888"/>
          <p14:tracePt t="136121" x="5562600" y="5822950"/>
          <p14:tracePt t="136129" x="5572125" y="5822950"/>
          <p14:tracePt t="136137" x="5581650" y="5822950"/>
          <p14:tracePt t="136151" x="5608638" y="5822950"/>
          <p14:tracePt t="136168" x="5626100" y="5840413"/>
          <p14:tracePt t="136185" x="5643563" y="5848350"/>
          <p14:tracePt t="136202" x="5653088" y="5857875"/>
          <p14:tracePt t="136218" x="5670550" y="5867400"/>
          <p14:tracePt t="136235" x="5680075" y="5875338"/>
          <p14:tracePt t="136369" x="5688013" y="5875338"/>
          <p14:tracePt t="136921" x="5724525" y="5884863"/>
          <p14:tracePt t="136929" x="5759450" y="5884863"/>
          <p14:tracePt t="136937" x="5795963" y="5902325"/>
          <p14:tracePt t="136951" x="5857875" y="5929313"/>
          <p14:tracePt t="136968" x="5946775" y="5929313"/>
          <p14:tracePt t="136970" x="6000750" y="5929313"/>
          <p14:tracePt t="136985" x="6089650" y="5946775"/>
          <p14:tracePt t="137002" x="6153150" y="5946775"/>
          <p14:tracePt t="137018" x="6251575" y="5946775"/>
          <p14:tracePt t="137035" x="6323013" y="5956300"/>
          <p14:tracePt t="137051" x="6367463" y="5965825"/>
          <p14:tracePt t="137068" x="6429375" y="5965825"/>
          <p14:tracePt t="137084" x="6456363" y="5991225"/>
          <p14:tracePt t="137101" x="6483350" y="5991225"/>
          <p14:tracePt t="137118" x="6518275" y="6000750"/>
          <p14:tracePt t="137134" x="6554788" y="6000750"/>
          <p14:tracePt t="137151" x="6572250" y="6000750"/>
          <p14:tracePt t="137184" x="6589713" y="6000750"/>
          <p14:tracePt t="137209" x="6599238" y="6000750"/>
          <p14:tracePt t="139497" x="6616700" y="6000750"/>
          <p14:tracePt t="139833" x="6626225" y="6000750"/>
          <p14:tracePt t="139857" x="6643688" y="6000750"/>
          <p14:tracePt t="139881" x="6670675" y="6000750"/>
          <p14:tracePt t="139897" x="6680200" y="6000750"/>
          <p14:tracePt t="139905" x="6715125" y="6000750"/>
          <p14:tracePt t="139921" x="6724650" y="6000750"/>
          <p14:tracePt t="139937" x="6732588" y="6000750"/>
          <p14:tracePt t="139953" x="6751638" y="6000750"/>
          <p14:tracePt t="139969" x="6777038" y="6018213"/>
          <p14:tracePt t="139985" x="6813550" y="6018213"/>
          <p14:tracePt t="140002" x="6831013" y="6018213"/>
          <p14:tracePt t="140019" x="6848475" y="6027738"/>
          <p14:tracePt t="140065" x="6875463" y="6027738"/>
          <p14:tracePt t="140089" x="6884988" y="6027738"/>
          <p14:tracePt t="140328" x="6894513" y="6027738"/>
          <p14:tracePt t="140353" x="6902450" y="6027738"/>
          <p14:tracePt t="140361" x="6911975" y="6027738"/>
          <p14:tracePt t="140377" x="6938963" y="6000750"/>
          <p14:tracePt t="140393" x="6946900" y="5991225"/>
          <p14:tracePt t="140409" x="6956425" y="5983288"/>
          <p14:tracePt t="140449" x="6965950" y="5946775"/>
          <p14:tracePt t="140489" x="6991350" y="5938838"/>
          <p14:tracePt t="140529" x="7000875" y="5919788"/>
          <p14:tracePt t="140753" x="7000875" y="5894388"/>
          <p14:tracePt t="140761" x="7000875" y="5875338"/>
          <p14:tracePt t="140769" x="6991350" y="5867400"/>
          <p14:tracePt t="140784" x="6983413" y="5822950"/>
          <p14:tracePt t="140801" x="6938963" y="5768975"/>
          <p14:tracePt t="140818" x="6919913" y="5724525"/>
          <p14:tracePt t="140834" x="6875463" y="5643563"/>
          <p14:tracePt t="140851" x="6831013" y="5589588"/>
          <p14:tracePt t="140868" x="6813550" y="5545138"/>
          <p14:tracePt t="140884" x="6786563" y="5510213"/>
          <p14:tracePt t="140901" x="6777038" y="5473700"/>
          <p14:tracePt t="140918" x="6759575" y="5438775"/>
          <p14:tracePt t="140934" x="6751638" y="5419725"/>
          <p14:tracePt t="140951" x="6732588" y="5402263"/>
          <p14:tracePt t="140967" x="6732588" y="5394325"/>
          <p14:tracePt t="140984" x="6724650" y="5357813"/>
          <p14:tracePt t="141001" x="6697663" y="5340350"/>
          <p14:tracePt t="141019" x="6688138" y="5340350"/>
          <p14:tracePt t="141034" x="6680200" y="5330825"/>
          <p14:tracePt t="141051" x="6634163" y="5303838"/>
          <p14:tracePt t="141067" x="6608763" y="5286375"/>
          <p14:tracePt t="141101" x="6589713" y="5276850"/>
          <p14:tracePt t="141134" x="6581775" y="5268913"/>
          <p14:tracePt t="141151" x="6562725" y="5251450"/>
          <p14:tracePt t="141168" x="6554788" y="5241925"/>
          <p14:tracePt t="141369" x="6545263" y="5224463"/>
          <p14:tracePt t="141425" x="6554788" y="5224463"/>
          <p14:tracePt t="141433" x="6572250" y="5224463"/>
          <p14:tracePt t="141457" x="6581775" y="5224463"/>
          <p14:tracePt t="141465" x="6589713" y="5224463"/>
          <p14:tracePt t="141473" x="6626225" y="5224463"/>
          <p14:tracePt t="141484" x="6653213" y="5224463"/>
          <p14:tracePt t="141501" x="6680200" y="5224463"/>
          <p14:tracePt t="141517" x="6705600" y="5224463"/>
          <p14:tracePt t="141535" x="6715125" y="5224463"/>
          <p14:tracePt t="141567" x="6732588" y="5224463"/>
          <p14:tracePt t="141601" x="6742113" y="5224463"/>
          <p14:tracePt t="141633" x="6759575" y="5224463"/>
          <p14:tracePt t="141649" x="6769100" y="5224463"/>
          <p14:tracePt t="141689" x="6777038" y="5224463"/>
          <p14:tracePt t="141697" x="6786563" y="5224463"/>
          <p14:tracePt t="141721" x="6796088" y="5224463"/>
          <p14:tracePt t="141753" x="6804025" y="5224463"/>
          <p14:tracePt t="142041" x="6813550" y="5224463"/>
          <p14:tracePt t="142153" x="6840538" y="5224463"/>
          <p14:tracePt t="142257" x="6848475" y="5224463"/>
          <p14:tracePt t="142465" x="6858000" y="5224463"/>
          <p14:tracePt t="142681" x="6848475" y="5224463"/>
          <p14:tracePt t="142689" x="6769100" y="5251450"/>
          <p14:tracePt t="142700" x="6688138" y="5276850"/>
          <p14:tracePt t="142717" x="6527800" y="5367338"/>
          <p14:tracePt t="142734" x="6224588" y="5537200"/>
          <p14:tracePt t="142751" x="5830888" y="5608638"/>
          <p14:tracePt t="142767" x="5384800" y="5653088"/>
          <p14:tracePt t="142785" x="4991100" y="5705475"/>
          <p14:tracePt t="142801" x="4446588" y="5768975"/>
          <p14:tracePt t="142818" x="4133850" y="5768975"/>
          <p14:tracePt t="142834" x="3867150" y="5768975"/>
          <p14:tracePt t="142851" x="3803650" y="5768975"/>
          <p14:tracePt t="142867" x="3795713" y="5768975"/>
          <p14:tracePt t="142913" x="3786188" y="5768975"/>
          <p14:tracePt t="142961" x="3786188" y="5751513"/>
          <p14:tracePt t="142977" x="3776663" y="5741988"/>
          <p14:tracePt t="142985" x="3768725" y="5732463"/>
          <p14:tracePt t="143001" x="3759200" y="5724525"/>
          <p14:tracePt t="143018" x="3741738" y="5705475"/>
          <p14:tracePt t="143025" x="3732213" y="5688013"/>
          <p14:tracePt t="143034" x="3714750" y="5670550"/>
          <p14:tracePt t="143051" x="3697288" y="5661025"/>
          <p14:tracePt t="143081" x="3679825" y="5643563"/>
          <p14:tracePt t="143089" x="3670300" y="5634038"/>
          <p14:tracePt t="143101" x="3660775" y="5626100"/>
          <p14:tracePt t="143117" x="3633788" y="5616575"/>
          <p14:tracePt t="143134" x="3598863" y="5599113"/>
          <p14:tracePt t="143151" x="3571875" y="5589588"/>
          <p14:tracePt t="143167" x="3527425" y="5572125"/>
          <p14:tracePt t="143185" x="3509963" y="5562600"/>
          <p14:tracePt t="143289" x="3490913" y="5562600"/>
          <p14:tracePt t="143297" x="3465513" y="5562600"/>
          <p14:tracePt t="143305" x="3438525" y="5562600"/>
          <p14:tracePt t="143345" x="3429000" y="5562600"/>
          <p14:tracePt t="143721" x="3411538" y="5545138"/>
          <p14:tracePt t="143745" x="3402013" y="5537200"/>
          <p14:tracePt t="143769" x="3394075" y="5527675"/>
          <p14:tracePt t="143817" x="3375025" y="5518150"/>
          <p14:tracePt t="144473" x="3375025" y="5527675"/>
          <p14:tracePt t="144480" x="3375025" y="5572125"/>
          <p14:tracePt t="144489" x="3375025" y="5581650"/>
          <p14:tracePt t="144502" x="3375025" y="5599113"/>
          <p14:tracePt t="144518" x="3384550" y="5653088"/>
          <p14:tracePt t="144534" x="3384550" y="5705475"/>
          <p14:tracePt t="144551" x="3384550" y="5741988"/>
          <p14:tracePt t="144567" x="3384550" y="5768975"/>
          <p14:tracePt t="144585" x="3384550" y="5813425"/>
          <p14:tracePt t="144601" x="3384550" y="5911850"/>
          <p14:tracePt t="144618" x="3384550" y="5973763"/>
          <p14:tracePt t="144634" x="3384550" y="6037263"/>
          <p14:tracePt t="144651" x="3384550" y="6072188"/>
          <p14:tracePt t="144667" x="3375025" y="6126163"/>
          <p14:tracePt t="144684" x="3375025" y="6153150"/>
          <p14:tracePt t="144701" x="3375025" y="6161088"/>
          <p14:tracePt t="144849" x="3375025" y="6126163"/>
          <p14:tracePt t="144857" x="3375025" y="6116638"/>
          <p14:tracePt t="144867" x="3375025" y="6099175"/>
          <p14:tracePt t="144884" x="3384550" y="6000750"/>
          <p14:tracePt t="144901" x="3394075" y="5911850"/>
          <p14:tracePt t="144918" x="3411538" y="5830888"/>
          <p14:tracePt t="144934" x="3438525" y="5751513"/>
          <p14:tracePt t="144951" x="3438525" y="5705475"/>
          <p14:tracePt t="144967" x="3438525" y="5661025"/>
          <p14:tracePt t="144985" x="3438525" y="5589588"/>
          <p14:tracePt t="145001" x="3438525" y="5554663"/>
          <p14:tracePt t="145019" x="3438525" y="5545138"/>
          <p14:tracePt t="145034" x="3438525" y="5537200"/>
          <p14:tracePt t="145073" x="3438525" y="5518150"/>
          <p14:tracePt t="145081" x="3438525" y="5500688"/>
          <p14:tracePt t="145097" x="3438525" y="5491163"/>
          <p14:tracePt t="145113" x="3438525" y="5483225"/>
          <p14:tracePt t="145121" x="3438525" y="5465763"/>
          <p14:tracePt t="145137" x="3438525" y="5456238"/>
          <p14:tracePt t="145153" x="3438525" y="5446713"/>
          <p14:tracePt t="145241" x="3429000" y="5429250"/>
          <p14:tracePt t="145265" x="3402013" y="5429250"/>
          <p14:tracePt t="145289" x="3375025" y="5446713"/>
          <p14:tracePt t="145297" x="3375025" y="5456238"/>
          <p14:tracePt t="145305" x="3375025" y="5465763"/>
          <p14:tracePt t="145317" x="3375025" y="5491163"/>
          <p14:tracePt t="145334" x="3375025" y="5554663"/>
          <p14:tracePt t="145351" x="3367088" y="5589588"/>
          <p14:tracePt t="145367" x="3367088" y="5634038"/>
          <p14:tracePt t="145384" x="3367088" y="5661025"/>
          <p14:tracePt t="145401" x="3357563" y="5724525"/>
          <p14:tracePt t="145418" x="3357563" y="5741988"/>
          <p14:tracePt t="145434" x="3357563" y="5786438"/>
          <p14:tracePt t="145451" x="3330575" y="5813425"/>
          <p14:tracePt t="145467" x="3330575" y="5848350"/>
          <p14:tracePt t="145484" x="3330575" y="5867400"/>
          <p14:tracePt t="145501" x="3330575" y="5894388"/>
          <p14:tracePt t="145518" x="3330575" y="5919788"/>
          <p14:tracePt t="145534" x="3330575" y="5938838"/>
          <p14:tracePt t="145551" x="3330575" y="5946775"/>
          <p14:tracePt t="145567" x="3330575" y="5956300"/>
          <p14:tracePt t="145584" x="3330575" y="5973763"/>
          <p14:tracePt t="145601" x="3330575" y="6027738"/>
          <p14:tracePt t="145618" x="3330575" y="6045200"/>
          <p14:tracePt t="145634" x="3330575" y="6062663"/>
          <p14:tracePt t="145651" x="3330575" y="6081713"/>
          <p14:tracePt t="145685" x="3330575" y="6099175"/>
          <p14:tracePt t="145801" x="3330575" y="6045200"/>
          <p14:tracePt t="145809" x="3330575" y="6010275"/>
          <p14:tracePt t="145818" x="3330575" y="5973763"/>
          <p14:tracePt t="145834" x="3367088" y="5840413"/>
          <p14:tracePt t="145851" x="3394075" y="5724525"/>
          <p14:tracePt t="145868" x="3402013" y="5626100"/>
          <p14:tracePt t="145884" x="3402013" y="5562600"/>
          <p14:tracePt t="145901" x="3402013" y="5537200"/>
          <p14:tracePt t="145917" x="3402013" y="5527675"/>
          <p14:tracePt t="146121" x="3402013" y="5510213"/>
          <p14:tracePt t="146137" x="3402013" y="5518150"/>
          <p14:tracePt t="146145" x="3402013" y="5581650"/>
          <p14:tracePt t="146153" x="3402013" y="5653088"/>
          <p14:tracePt t="146167" x="3402013" y="5724525"/>
          <p14:tracePt t="146185" x="3402013" y="5875338"/>
          <p14:tracePt t="146201" x="3402013" y="6000750"/>
          <p14:tracePt t="146218" x="3402013" y="6010275"/>
          <p14:tracePt t="146305" x="3411538" y="6018213"/>
          <p14:tracePt t="146313" x="3429000" y="6037263"/>
          <p14:tracePt t="146321" x="3438525" y="6037263"/>
          <p14:tracePt t="146334" x="3473450" y="6054725"/>
          <p14:tracePt t="146351" x="3517900" y="6072188"/>
          <p14:tracePt t="146367" x="3643313" y="6081713"/>
          <p14:tracePt t="146384" x="4000500" y="6134100"/>
          <p14:tracePt t="146401" x="4848225" y="6161088"/>
          <p14:tracePt t="146418" x="5510213" y="6205538"/>
          <p14:tracePt t="146434" x="6027738" y="6205538"/>
          <p14:tracePt t="146450" x="6500813" y="6205538"/>
          <p14:tracePt t="146467" x="6831013" y="6205538"/>
          <p14:tracePt t="146484" x="7108825" y="6143625"/>
          <p14:tracePt t="146501" x="7269163" y="6108700"/>
          <p14:tracePt t="146517" x="7358063" y="6054725"/>
          <p14:tracePt t="146534" x="7375525" y="6037263"/>
          <p14:tracePt t="146551" x="7385050" y="6018213"/>
          <p14:tracePt t="146567" x="7385050" y="6010275"/>
          <p14:tracePt t="146584" x="7402513" y="6000750"/>
          <p14:tracePt t="146617" x="7439025" y="5956300"/>
          <p14:tracePt t="146634" x="7446963" y="5946775"/>
          <p14:tracePt t="146651" x="7466013" y="5929313"/>
          <p14:tracePt t="146667" x="7483475" y="5911850"/>
          <p14:tracePt t="146684" x="7491413" y="5902325"/>
          <p14:tracePt t="146701" x="7500938" y="5884863"/>
          <p14:tracePt t="146717" x="7518400" y="5875338"/>
          <p14:tracePt t="146734" x="7545388" y="5867400"/>
          <p14:tracePt t="146751" x="7554913" y="5857875"/>
          <p14:tracePt t="146767" x="7599363" y="5822950"/>
          <p14:tracePt t="146785" x="7661275" y="5786438"/>
          <p14:tracePt t="146801" x="7751763" y="5715000"/>
          <p14:tracePt t="146818" x="7769225" y="5697538"/>
          <p14:tracePt t="146834" x="7796213" y="5680075"/>
          <p14:tracePt t="146851" x="7804150" y="5653088"/>
          <p14:tracePt t="146867" x="7813675" y="5616575"/>
          <p14:tracePt t="146884" x="7840663" y="5572125"/>
          <p14:tracePt t="146901" x="7848600" y="5510213"/>
          <p14:tracePt t="146917" x="7848600" y="5438775"/>
          <p14:tracePt t="146934" x="7867650" y="5384800"/>
          <p14:tracePt t="146951" x="7885113" y="5340350"/>
          <p14:tracePt t="146967" x="7902575" y="5330825"/>
          <p14:tracePt t="146984" x="7912100" y="5295900"/>
          <p14:tracePt t="147481" x="7920038" y="5286375"/>
          <p14:tracePt t="147505" x="7920038" y="5295900"/>
          <p14:tracePt t="147521" x="7920038" y="5313363"/>
          <p14:tracePt t="147529" x="7929563" y="5322888"/>
          <p14:tracePt t="147601" x="7929563" y="5357813"/>
          <p14:tracePt t="147617" x="7929563" y="5367338"/>
          <p14:tracePt t="147625" x="7920038" y="5367338"/>
          <p14:tracePt t="147634" x="7912100" y="5375275"/>
          <p14:tracePt t="147705" x="7902575" y="5375275"/>
          <p14:tracePt t="147713" x="7885113" y="5375275"/>
          <p14:tracePt t="147729" x="7867650" y="5375275"/>
          <p14:tracePt t="147769" x="7858125" y="5375275"/>
          <p14:tracePt t="147801" x="7848600" y="5375275"/>
          <p14:tracePt t="147825" x="7840663" y="5375275"/>
          <p14:tracePt t="147834" x="7823200" y="5367338"/>
          <p14:tracePt t="147865" x="7823200" y="5348288"/>
          <p14:tracePt t="147873" x="7823200" y="5330825"/>
          <p14:tracePt t="147937" x="7786688" y="5313363"/>
          <p14:tracePt t="147945" x="7715250" y="5303838"/>
          <p14:tracePt t="147953" x="7634288" y="5286375"/>
          <p14:tracePt t="147967" x="7537450" y="5286375"/>
          <p14:tracePt t="147985" x="7313613" y="5232400"/>
          <p14:tracePt t="148001" x="6919913" y="5197475"/>
          <p14:tracePt t="148018" x="6608763" y="5126038"/>
          <p14:tracePt t="148034" x="6384925" y="5108575"/>
          <p14:tracePt t="148050" x="6161088" y="5089525"/>
          <p14:tracePt t="148067" x="6081713" y="5062538"/>
          <p14:tracePt t="148193" x="6099175" y="5062538"/>
          <p14:tracePt t="148201" x="6108700" y="5062538"/>
          <p14:tracePt t="148209" x="6116638" y="5072063"/>
          <p14:tracePt t="148218" x="6126163" y="5072063"/>
          <p14:tracePt t="148234" x="6143625" y="5072063"/>
          <p14:tracePt t="148251" x="6188075" y="5081588"/>
          <p14:tracePt t="148267" x="6242050" y="5108575"/>
          <p14:tracePt t="148284" x="6330950" y="5108575"/>
          <p14:tracePt t="148300" x="6483350" y="5126038"/>
          <p14:tracePt t="148318" x="6697663" y="5126038"/>
          <p14:tracePt t="148334" x="6965950" y="5126038"/>
          <p14:tracePt t="148350" x="7224713" y="5126038"/>
          <p14:tracePt t="148367" x="7446963" y="5126038"/>
          <p14:tracePt t="148384" x="7661275" y="5126038"/>
          <p14:tracePt t="148401" x="7751763" y="5126038"/>
          <p14:tracePt t="148418" x="7912100" y="5126038"/>
          <p14:tracePt t="148434" x="8018463" y="5126038"/>
          <p14:tracePt t="148450" x="8126413" y="5126038"/>
          <p14:tracePt t="148467" x="8205788" y="5126038"/>
          <p14:tracePt t="148484" x="8251825" y="5126038"/>
          <p14:tracePt t="148500" x="8269288" y="5126038"/>
          <p14:tracePt t="148537" x="8286750" y="5126038"/>
          <p14:tracePt t="148593" x="8304213" y="5133975"/>
          <p14:tracePt t="148617" x="8304213" y="5153025"/>
          <p14:tracePt t="148633" x="8296275" y="5180013"/>
          <p14:tracePt t="148650" x="8286750" y="5187950"/>
          <p14:tracePt t="148657" x="8286750" y="5214938"/>
          <p14:tracePt t="148667" x="8277225" y="5224463"/>
          <p14:tracePt t="148684" x="8232775" y="5268913"/>
          <p14:tracePt t="148700" x="8205788" y="5303838"/>
          <p14:tracePt t="148717" x="8180388" y="5322888"/>
          <p14:tracePt t="148734" x="8126413" y="5357813"/>
          <p14:tracePt t="148750" x="8116888" y="5367338"/>
          <p14:tracePt t="148767" x="8116888" y="5394325"/>
          <p14:tracePt t="148784" x="8108950" y="5402263"/>
          <p14:tracePt t="148801" x="8108950" y="5411788"/>
          <p14:tracePt t="148818" x="8108950" y="5446713"/>
          <p14:tracePt t="148834" x="8081963" y="5465763"/>
          <p14:tracePt t="148851" x="8081963" y="5500688"/>
          <p14:tracePt t="148867" x="8081963" y="5545138"/>
          <p14:tracePt t="148884" x="8072438" y="5581650"/>
          <p14:tracePt t="148900" x="8054975" y="5661025"/>
          <p14:tracePt t="148917" x="8045450" y="5724525"/>
          <p14:tracePt t="148935" x="8001000" y="5822950"/>
          <p14:tracePt t="148950" x="7983538" y="5938838"/>
          <p14:tracePt t="148967" x="7947025" y="6054725"/>
          <p14:tracePt t="148984" x="7929563" y="6161088"/>
          <p14:tracePt t="149001" x="7929563" y="6215063"/>
          <p14:tracePt t="149017" x="7929563" y="6259513"/>
          <p14:tracePt t="149034" x="7920038" y="6276975"/>
          <p14:tracePt t="149051" x="7920038" y="6323013"/>
          <p14:tracePt t="149067" x="7912100" y="6348413"/>
          <p14:tracePt t="149084" x="7912100" y="6375400"/>
          <p14:tracePt t="149101" x="7912100" y="6384925"/>
          <p14:tracePt t="149117" x="7912100" y="6394450"/>
          <p14:tracePt t="149134" x="7902575" y="6429375"/>
          <p14:tracePt t="149150" x="7885113" y="6438900"/>
          <p14:tracePt t="149167" x="7875588" y="6465888"/>
          <p14:tracePt t="149184" x="7875588" y="6473825"/>
          <p14:tracePt t="149201" x="7875588" y="6483350"/>
          <p14:tracePt t="150449" x="7796213" y="6500813"/>
          <p14:tracePt t="150457" x="7491413" y="6465888"/>
          <p14:tracePt t="150466" x="7188200" y="6438900"/>
          <p14:tracePt t="150484" x="6589713" y="6348413"/>
          <p14:tracePt t="150500" x="6134100" y="6269038"/>
          <p14:tracePt t="150517" x="5751513" y="6215063"/>
          <p14:tracePt t="150534" x="5322888" y="6153150"/>
          <p14:tracePt t="150550" x="5205413" y="6126163"/>
          <p14:tracePt t="150567" x="5180013" y="6126163"/>
          <p14:tracePt t="150584" x="5062538" y="6126163"/>
          <p14:tracePt t="150601" x="5045075" y="6099175"/>
          <p14:tracePt t="150618" x="4991100" y="6116638"/>
          <p14:tracePt t="150634" x="4965700" y="6099175"/>
          <p14:tracePt t="150650" x="4911725" y="6089650"/>
          <p14:tracePt t="150667" x="4884738" y="6089650"/>
          <p14:tracePt t="150684" x="4795838" y="6027738"/>
          <p14:tracePt t="150700" x="4652963" y="5894388"/>
          <p14:tracePt t="150717" x="4527550" y="5822950"/>
          <p14:tracePt t="150734" x="4438650" y="5715000"/>
          <p14:tracePt t="150750" x="4429125" y="5697538"/>
          <p14:tracePt t="150767" x="4411663" y="5661025"/>
          <p14:tracePt t="150784" x="4357688" y="5608638"/>
          <p14:tracePt t="150801" x="4348163" y="5537200"/>
          <p14:tracePt t="150818" x="4348163" y="5491163"/>
          <p14:tracePt t="150834" x="4348163" y="5465763"/>
          <p14:tracePt t="150851" x="4348163" y="5419725"/>
          <p14:tracePt t="150867" x="4322763" y="5322888"/>
          <p14:tracePt t="150884" x="4268788" y="5259388"/>
          <p14:tracePt t="150900" x="4232275" y="5205413"/>
          <p14:tracePt t="150917" x="4197350" y="5153025"/>
          <p14:tracePt t="150934" x="4152900" y="5081588"/>
          <p14:tracePt t="150950" x="4089400" y="5010150"/>
          <p14:tracePt t="150967" x="4017963" y="4919663"/>
          <p14:tracePt t="150984" x="3911600" y="4795838"/>
          <p14:tracePt t="151001" x="3687763" y="4652963"/>
          <p14:tracePt t="151018" x="3517900" y="4537075"/>
          <p14:tracePt t="151034" x="3394075" y="4446588"/>
          <p14:tracePt t="151051" x="3303588" y="4357688"/>
          <p14:tracePt t="151067" x="3241675" y="4295775"/>
          <p14:tracePt t="151084" x="3197225" y="4268788"/>
          <p14:tracePt t="151100" x="3143250" y="4224338"/>
          <p14:tracePt t="151117" x="3133725" y="4214813"/>
          <p14:tracePt t="151134" x="3098800" y="4152900"/>
          <p14:tracePt t="151150" x="3081338" y="4143375"/>
          <p14:tracePt t="151167" x="3044825" y="4133850"/>
          <p14:tracePt t="151184" x="3027363" y="4116388"/>
          <p14:tracePt t="151201" x="2990850" y="4108450"/>
          <p14:tracePt t="151217" x="2946400" y="4098925"/>
          <p14:tracePt t="151234" x="2867025" y="4098925"/>
          <p14:tracePt t="151250" x="2822575" y="4089400"/>
          <p14:tracePt t="151267" x="2795588" y="4089400"/>
          <p14:tracePt t="151284" x="2751138" y="4089400"/>
          <p14:tracePt t="151300" x="2705100" y="4089400"/>
          <p14:tracePt t="151317" x="2660650" y="4089400"/>
          <p14:tracePt t="151334" x="2608263" y="4116388"/>
          <p14:tracePt t="151350" x="2571750" y="4179888"/>
          <p14:tracePt t="151367" x="2554288" y="4205288"/>
          <p14:tracePt t="151384" x="2527300" y="4251325"/>
          <p14:tracePt t="151401" x="2517775" y="4259263"/>
          <p14:tracePt t="151418" x="2509838" y="4313238"/>
          <p14:tracePt t="151434" x="2500313" y="4367213"/>
          <p14:tracePt t="151450" x="2473325" y="4419600"/>
          <p14:tracePt t="151467" x="2473325" y="4483100"/>
          <p14:tracePt t="151484" x="2473325" y="4527550"/>
          <p14:tracePt t="151500" x="2455863" y="4572000"/>
          <p14:tracePt t="151517" x="2455863" y="4589463"/>
          <p14:tracePt t="151534" x="2455863" y="4625975"/>
          <p14:tracePt t="151550" x="2455863" y="4633913"/>
          <p14:tracePt t="151567" x="2455863" y="4643438"/>
          <p14:tracePt t="151584" x="2465388" y="4679950"/>
          <p14:tracePt t="151601" x="2465388" y="4697413"/>
          <p14:tracePt t="151618" x="2482850" y="4732338"/>
          <p14:tracePt t="151634" x="2490788" y="4759325"/>
          <p14:tracePt t="151650" x="2527300" y="4822825"/>
          <p14:tracePt t="151667" x="2544763" y="4867275"/>
          <p14:tracePt t="151683" x="2554288" y="4902200"/>
          <p14:tracePt t="151700" x="2598738" y="4938713"/>
          <p14:tracePt t="151717" x="2625725" y="4983163"/>
          <p14:tracePt t="151734" x="2633663" y="4983163"/>
          <p14:tracePt t="151750" x="2660650" y="4991100"/>
          <p14:tracePt t="151767" x="2670175" y="5000625"/>
          <p14:tracePt t="151784" x="2687638" y="5000625"/>
          <p14:tracePt t="151800" x="2697163" y="5000625"/>
          <p14:tracePt t="151818" x="2724150" y="5010150"/>
          <p14:tracePt t="151834" x="2732088" y="5010150"/>
          <p14:tracePt t="151851" x="2751138" y="5037138"/>
          <p14:tracePt t="151867" x="2768600" y="5045075"/>
          <p14:tracePt t="151884" x="2795588" y="5054600"/>
          <p14:tracePt t="151900" x="2830513" y="5054600"/>
          <p14:tracePt t="151917" x="2867025" y="5072063"/>
          <p14:tracePt t="151935" x="2884488" y="5099050"/>
          <p14:tracePt t="151951" x="2911475" y="5108575"/>
          <p14:tracePt t="151967" x="2955925" y="5116513"/>
          <p14:tracePt t="151984" x="3027363" y="5153025"/>
          <p14:tracePt t="152001" x="3081338" y="5153025"/>
          <p14:tracePt t="152018" x="3152775" y="5170488"/>
          <p14:tracePt t="152034" x="3187700" y="5180013"/>
          <p14:tracePt t="152051" x="3214688" y="5180013"/>
          <p14:tracePt t="152067" x="3251200" y="5180013"/>
          <p14:tracePt t="152084" x="3268663" y="5180013"/>
          <p14:tracePt t="152100" x="3313113" y="5180013"/>
          <p14:tracePt t="152117" x="3322638" y="5180013"/>
          <p14:tracePt t="152169" x="3348038" y="5180013"/>
          <p14:tracePt t="152185" x="3357563" y="5180013"/>
          <p14:tracePt t="152201" x="3367088" y="5180013"/>
          <p14:tracePt t="152209" x="3375025" y="5180013"/>
          <p14:tracePt t="152218" x="3394075" y="5180013"/>
          <p14:tracePt t="152234" x="3411538" y="5180013"/>
          <p14:tracePt t="152251" x="3419475" y="5180013"/>
          <p14:tracePt t="152267" x="3429000" y="5180013"/>
          <p14:tracePt t="152284" x="3446463" y="5180013"/>
          <p14:tracePt t="152300" x="3473450" y="5160963"/>
          <p14:tracePt t="152317" x="3490913" y="5143500"/>
          <p14:tracePt t="152333" x="3517900" y="5133975"/>
          <p14:tracePt t="152350" x="3536950" y="5126038"/>
          <p14:tracePt t="152384" x="3562350" y="5099050"/>
          <p14:tracePt t="152400" x="3571875" y="5089525"/>
          <p14:tracePt t="152434" x="3581400" y="5081588"/>
          <p14:tracePt t="152450" x="3589338" y="5081588"/>
          <p14:tracePt t="152457" x="3616325" y="5072063"/>
          <p14:tracePt t="152467" x="3625850" y="5062538"/>
          <p14:tracePt t="152484" x="3643313" y="5037138"/>
          <p14:tracePt t="152500" x="3660775" y="5018088"/>
          <p14:tracePt t="152517" x="3687763" y="5000625"/>
          <p14:tracePt t="152534" x="3705225" y="4983163"/>
          <p14:tracePt t="152550" x="3741738" y="4929188"/>
          <p14:tracePt t="152567" x="3751263" y="4902200"/>
          <p14:tracePt t="152584" x="3786188" y="4857750"/>
          <p14:tracePt t="152601" x="3803650" y="4768850"/>
          <p14:tracePt t="152618" x="3822700" y="4724400"/>
          <p14:tracePt t="152634" x="3848100" y="4679950"/>
          <p14:tracePt t="152650" x="3848100" y="4633913"/>
          <p14:tracePt t="152667" x="3857625" y="4589463"/>
          <p14:tracePt t="152684" x="3857625" y="4545013"/>
          <p14:tracePt t="152701" x="3857625" y="4465638"/>
          <p14:tracePt t="152717" x="3857625" y="4402138"/>
          <p14:tracePt t="152734" x="3857625" y="4357688"/>
          <p14:tracePt t="152750" x="3857625" y="4330700"/>
          <p14:tracePt t="152767" x="3857625" y="4268788"/>
          <p14:tracePt t="152784" x="3830638" y="4214813"/>
          <p14:tracePt t="152801" x="3795713" y="4133850"/>
          <p14:tracePt t="152818" x="3751263" y="4089400"/>
          <p14:tracePt t="152834" x="3714750" y="4054475"/>
          <p14:tracePt t="152850" x="3652838" y="4027488"/>
          <p14:tracePt t="152867" x="3589338" y="4010025"/>
          <p14:tracePt t="152885" x="3544888" y="3983038"/>
          <p14:tracePt t="152900" x="3490913" y="3965575"/>
          <p14:tracePt t="152917" x="3446463" y="3956050"/>
          <p14:tracePt t="152934" x="3384550" y="3929063"/>
          <p14:tracePt t="152950" x="3348038" y="3929063"/>
          <p14:tracePt t="152967" x="3303588" y="3929063"/>
          <p14:tracePt t="152984" x="3259138" y="3929063"/>
          <p14:tracePt t="153001" x="3187700" y="3929063"/>
          <p14:tracePt t="153018" x="3133725" y="3929063"/>
          <p14:tracePt t="153034" x="3089275" y="3938588"/>
          <p14:tracePt t="153050" x="3036888" y="3956050"/>
          <p14:tracePt t="153067" x="3009900" y="3983038"/>
          <p14:tracePt t="153084" x="2982913" y="4010025"/>
          <p14:tracePt t="153101" x="2946400" y="4037013"/>
          <p14:tracePt t="153117" x="2894013" y="4089400"/>
          <p14:tracePt t="153134" x="2857500" y="4170363"/>
          <p14:tracePt t="153150" x="2822575" y="4224338"/>
          <p14:tracePt t="153167" x="2786063" y="4268788"/>
          <p14:tracePt t="153184" x="2776538" y="4286250"/>
          <p14:tracePt t="153201" x="2759075" y="4330700"/>
          <p14:tracePt t="153218" x="2751138" y="4402138"/>
          <p14:tracePt t="153234" x="2724150" y="4446588"/>
          <p14:tracePt t="153250" x="2724150" y="4483100"/>
          <p14:tracePt t="153267" x="2714625" y="4527550"/>
          <p14:tracePt t="153284" x="2714625" y="4589463"/>
          <p14:tracePt t="153301" x="2714625" y="4652963"/>
          <p14:tracePt t="153317" x="2714625" y="4705350"/>
          <p14:tracePt t="153334" x="2714625" y="4759325"/>
          <p14:tracePt t="153350" x="2714625" y="4776788"/>
          <p14:tracePt t="153367" x="2714625" y="4813300"/>
          <p14:tracePt t="153384" x="2714625" y="4830763"/>
          <p14:tracePt t="153401" x="2724150" y="4867275"/>
          <p14:tracePt t="153417" x="2751138" y="4911725"/>
          <p14:tracePt t="153434" x="2776538" y="4946650"/>
          <p14:tracePt t="153450" x="2795588" y="4991100"/>
          <p14:tracePt t="153467" x="2803525" y="5027613"/>
          <p14:tracePt t="153484" x="2840038" y="5072063"/>
          <p14:tracePt t="153500" x="2867025" y="5116513"/>
          <p14:tracePt t="153534" x="2911475" y="5143500"/>
          <p14:tracePt t="153550" x="2955925" y="5170488"/>
          <p14:tracePt t="153567" x="3017838" y="5187950"/>
          <p14:tracePt t="153584" x="3054350" y="5205413"/>
          <p14:tracePt t="153600" x="3098800" y="5232400"/>
          <p14:tracePt t="153618" x="3125788" y="5241925"/>
          <p14:tracePt t="153634" x="3152775" y="5251450"/>
          <p14:tracePt t="153650" x="3187700" y="5251450"/>
          <p14:tracePt t="153667" x="3232150" y="5251450"/>
          <p14:tracePt t="153684" x="3295650" y="5251450"/>
          <p14:tracePt t="153700" x="3384550" y="5251450"/>
          <p14:tracePt t="153717" x="3446463" y="5251450"/>
          <p14:tracePt t="153734" x="3490913" y="5251450"/>
          <p14:tracePt t="153750" x="3517900" y="5251450"/>
          <p14:tracePt t="153767" x="3536950" y="5251450"/>
          <p14:tracePt t="153784" x="3544888" y="5251450"/>
          <p14:tracePt t="153800" x="3571875" y="5251450"/>
          <p14:tracePt t="153817" x="3633788" y="5224463"/>
          <p14:tracePt t="153834" x="3660775" y="5224463"/>
          <p14:tracePt t="153850" x="3687763" y="5197475"/>
          <p14:tracePt t="153867" x="3741738" y="5160963"/>
          <p14:tracePt t="153884" x="3768725" y="5143500"/>
          <p14:tracePt t="153900" x="3795713" y="5116513"/>
          <p14:tracePt t="153917" x="3813175" y="5099050"/>
          <p14:tracePt t="153934" x="3840163" y="5045075"/>
          <p14:tracePt t="153950" x="3848100" y="5018088"/>
          <p14:tracePt t="153967" x="3867150" y="4983163"/>
          <p14:tracePt t="153984" x="3867150" y="4946650"/>
          <p14:tracePt t="154001" x="3875088" y="4875213"/>
          <p14:tracePt t="154017" x="3875088" y="4830763"/>
          <p14:tracePt t="154034" x="3875088" y="4786313"/>
          <p14:tracePt t="154051" x="3875088" y="4759325"/>
          <p14:tracePt t="154067" x="3875088" y="4697413"/>
          <p14:tracePt t="154084" x="3875088" y="4652963"/>
          <p14:tracePt t="154100" x="3875088" y="4608513"/>
          <p14:tracePt t="154117" x="3867150" y="4562475"/>
          <p14:tracePt t="154134" x="3867150" y="4537075"/>
          <p14:tracePt t="154150" x="3840163" y="4491038"/>
          <p14:tracePt t="154167" x="3813175" y="4446588"/>
          <p14:tracePt t="154184" x="3776663" y="4394200"/>
          <p14:tracePt t="154201" x="3732213" y="4357688"/>
          <p14:tracePt t="154217" x="3697288" y="4322763"/>
          <p14:tracePt t="154234" x="3679825" y="4303713"/>
          <p14:tracePt t="154250" x="3633788" y="4259263"/>
          <p14:tracePt t="154267" x="3598863" y="4251325"/>
          <p14:tracePt t="154284" x="3562350" y="4241800"/>
          <p14:tracePt t="154300" x="3517900" y="4241800"/>
          <p14:tracePt t="154317" x="3500438" y="4232275"/>
          <p14:tracePt t="154334" x="3465513" y="4232275"/>
          <p14:tracePt t="154350" x="3429000" y="4205288"/>
          <p14:tracePt t="154367" x="3402013" y="4205288"/>
          <p14:tracePt t="154384" x="3384550" y="4205288"/>
          <p14:tracePt t="154401" x="3330575" y="4205288"/>
          <p14:tracePt t="154417" x="3295650" y="4205288"/>
          <p14:tracePt t="154434" x="3286125" y="4205288"/>
          <p14:tracePt t="154450" x="3241675" y="4205288"/>
          <p14:tracePt t="154467" x="3232150" y="4205288"/>
          <p14:tracePt t="154484" x="3197225" y="4205288"/>
          <p14:tracePt t="154500" x="3179763" y="4205288"/>
          <p14:tracePt t="154517" x="3133725" y="4224338"/>
          <p14:tracePt t="154550" x="3089275" y="4259263"/>
          <p14:tracePt t="154584" x="3054350" y="4268788"/>
          <p14:tracePt t="154601" x="3017838" y="4295775"/>
          <p14:tracePt t="154617" x="3009900" y="4322763"/>
          <p14:tracePt t="154634" x="2955925" y="4348163"/>
          <p14:tracePt t="154650" x="2928938" y="4367213"/>
          <p14:tracePt t="154667" x="2901950" y="4402138"/>
          <p14:tracePt t="154684" x="2894013" y="4411663"/>
          <p14:tracePt t="154700" x="2874963" y="4429125"/>
          <p14:tracePt t="154717" x="2867025" y="4456113"/>
          <p14:tracePt t="154734" x="2830513" y="4491038"/>
          <p14:tracePt t="154750" x="2830513" y="4510088"/>
          <p14:tracePt t="154767" x="2830513" y="4537075"/>
          <p14:tracePt t="154784" x="2822575" y="4581525"/>
          <p14:tracePt t="154801" x="2776538" y="4652963"/>
          <p14:tracePt t="154818" x="2776538" y="4679950"/>
          <p14:tracePt t="154833" x="2776538" y="4705350"/>
          <p14:tracePt t="154850" x="2776538" y="4751388"/>
          <p14:tracePt t="154867" x="2776538" y="4776788"/>
          <p14:tracePt t="154884" x="2776538" y="4803775"/>
          <p14:tracePt t="154900" x="2776538" y="4840288"/>
          <p14:tracePt t="154917" x="2776538" y="4867275"/>
          <p14:tracePt t="154934" x="2776538" y="4875213"/>
          <p14:tracePt t="154950" x="2776538" y="4911725"/>
          <p14:tracePt t="154967" x="2776538" y="4929188"/>
          <p14:tracePt t="154984" x="2795588" y="4973638"/>
          <p14:tracePt t="155001" x="2803525" y="5018088"/>
          <p14:tracePt t="155017" x="2840038" y="5054600"/>
          <p14:tracePt t="155034" x="2847975" y="5062538"/>
          <p14:tracePt t="155051" x="2847975" y="5072063"/>
          <p14:tracePt t="155067" x="2857500" y="5099050"/>
          <p14:tracePt t="155084" x="2884488" y="5108575"/>
          <p14:tracePt t="155100" x="2901950" y="5126038"/>
          <p14:tracePt t="155117" x="2928938" y="5153025"/>
          <p14:tracePt t="155133" x="2938463" y="5160963"/>
          <p14:tracePt t="155150" x="2946400" y="5170488"/>
          <p14:tracePt t="155167" x="2955925" y="5180013"/>
          <p14:tracePt t="155184" x="2965450" y="5187950"/>
          <p14:tracePt t="155201" x="2973388" y="5197475"/>
          <p14:tracePt t="155217" x="3009900" y="5214938"/>
          <p14:tracePt t="155234" x="3027363" y="5214938"/>
          <p14:tracePt t="155250" x="3044825" y="5214938"/>
          <p14:tracePt t="155267" x="3062288" y="5214938"/>
          <p14:tracePt t="155283" x="3089275" y="5214938"/>
          <p14:tracePt t="155300" x="3108325" y="5214938"/>
          <p14:tracePt t="155317" x="3133725" y="5214938"/>
          <p14:tracePt t="155334" x="3143250" y="5214938"/>
          <p14:tracePt t="155350" x="3152775" y="5214938"/>
          <p14:tracePt t="155367" x="3160713" y="5214938"/>
          <p14:tracePt t="155384" x="3197225" y="5214938"/>
          <p14:tracePt t="155401" x="3241675" y="5214938"/>
          <p14:tracePt t="155417" x="3251200" y="5214938"/>
          <p14:tracePt t="155434" x="3295650" y="5214938"/>
          <p14:tracePt t="155450" x="3322638" y="5197475"/>
          <p14:tracePt t="155467" x="3348038" y="5197475"/>
          <p14:tracePt t="155483" x="3357563" y="5187950"/>
          <p14:tracePt t="155500" x="3375025" y="5187950"/>
          <p14:tracePt t="155517" x="3402013" y="5170488"/>
          <p14:tracePt t="155534" x="3411538" y="5160963"/>
          <p14:tracePt t="155550" x="3438525" y="5143500"/>
          <p14:tracePt t="155567" x="3473450" y="5126038"/>
          <p14:tracePt t="155583" x="3490913" y="5108575"/>
          <p14:tracePt t="155601" x="3571875" y="5054600"/>
          <p14:tracePt t="155618" x="3598863" y="5045075"/>
          <p14:tracePt t="155634" x="3608388" y="5027613"/>
          <p14:tracePt t="155650" x="3625850" y="5000625"/>
          <p14:tracePt t="155667" x="3643313" y="4983163"/>
          <p14:tracePt t="155683" x="3652838" y="4965700"/>
          <p14:tracePt t="155700" x="3660775" y="4919663"/>
          <p14:tracePt t="155717" x="3705225" y="4848225"/>
          <p14:tracePt t="155734" x="3714750" y="4795838"/>
          <p14:tracePt t="155750" x="3714750" y="4732338"/>
          <p14:tracePt t="155767" x="3724275" y="4670425"/>
          <p14:tracePt t="155783" x="3724275" y="4625975"/>
          <p14:tracePt t="155801" x="3724275" y="4537075"/>
          <p14:tracePt t="155817" x="3724275" y="4483100"/>
          <p14:tracePt t="155834" x="3724275" y="4429125"/>
          <p14:tracePt t="155850" x="3714750" y="4384675"/>
          <p14:tracePt t="155867" x="3679825" y="4313238"/>
          <p14:tracePt t="155883" x="3643313" y="4259263"/>
          <p14:tracePt t="155900" x="3589338" y="4205288"/>
          <p14:tracePt t="155917" x="3554413" y="4160838"/>
          <p14:tracePt t="155933" x="3517900" y="4133850"/>
          <p14:tracePt t="155950" x="3482975" y="4116388"/>
          <p14:tracePt t="155967" x="3465513" y="4108450"/>
          <p14:tracePt t="155983" x="3419475" y="4108450"/>
          <p14:tracePt t="156000" x="3357563" y="4089400"/>
          <p14:tracePt t="156018" x="3295650" y="4089400"/>
          <p14:tracePt t="156033" x="3276600" y="4089400"/>
          <p14:tracePt t="156051" x="3232150" y="4089400"/>
          <p14:tracePt t="156067" x="3187700" y="4089400"/>
          <p14:tracePt t="156084" x="3143250" y="4089400"/>
          <p14:tracePt t="156100" x="3081338" y="4089400"/>
          <p14:tracePt t="156117" x="3054350" y="4089400"/>
          <p14:tracePt t="156133" x="2990850" y="4098925"/>
          <p14:tracePt t="156150" x="2928938" y="4133850"/>
          <p14:tracePt t="156167" x="2894013" y="4152900"/>
          <p14:tracePt t="156183" x="2874963" y="4170363"/>
          <p14:tracePt t="156201" x="2768600" y="4259263"/>
          <p14:tracePt t="156217" x="2759075" y="4303713"/>
          <p14:tracePt t="156234" x="2732088" y="4367213"/>
          <p14:tracePt t="156250" x="2705100" y="4446588"/>
          <p14:tracePt t="156267" x="2679700" y="4545013"/>
          <p14:tracePt t="156283" x="2660650" y="4633913"/>
          <p14:tracePt t="156300" x="2660650" y="4705350"/>
          <p14:tracePt t="156317" x="2660650" y="4768850"/>
          <p14:tracePt t="156334" x="2660650" y="4830763"/>
          <p14:tracePt t="156350" x="2660650" y="4902200"/>
          <p14:tracePt t="156367" x="2660650" y="4983163"/>
          <p14:tracePt t="156383" x="2670175" y="5054600"/>
          <p14:tracePt t="156401" x="2732088" y="5153025"/>
          <p14:tracePt t="156417" x="2786063" y="5232400"/>
          <p14:tracePt t="156434" x="2822575" y="5276850"/>
          <p14:tracePt t="156450" x="2857500" y="5313363"/>
          <p14:tracePt t="156467" x="2894013" y="5340350"/>
          <p14:tracePt t="156483" x="2965450" y="5367338"/>
          <p14:tracePt t="156500" x="3027363" y="5394325"/>
          <p14:tracePt t="156517" x="3116263" y="5411788"/>
          <p14:tracePt t="156533" x="3197225" y="5419725"/>
          <p14:tracePt t="156550" x="3241675" y="5446713"/>
          <p14:tracePt t="156567" x="3259138" y="5446713"/>
          <p14:tracePt t="156584" x="3268663" y="5446713"/>
          <p14:tracePt t="156617" x="3322638" y="5446713"/>
          <p14:tracePt t="156634" x="3384550" y="5429250"/>
          <p14:tracePt t="156650" x="3465513" y="5375275"/>
          <p14:tracePt t="156666" x="3509963" y="5348288"/>
          <p14:tracePt t="156683" x="3554413" y="5322888"/>
          <p14:tracePt t="156700" x="3581400" y="5303838"/>
          <p14:tracePt t="156717" x="3625850" y="5286375"/>
          <p14:tracePt t="156733" x="3652838" y="5251450"/>
          <p14:tracePt t="156750" x="3679825" y="5214938"/>
          <p14:tracePt t="156767" x="3705225" y="5180013"/>
          <p14:tracePt t="156783" x="3741738" y="5133975"/>
          <p14:tracePt t="156801" x="3751263" y="5089525"/>
          <p14:tracePt t="156817" x="3759200" y="4991100"/>
          <p14:tracePt t="156833" x="3786188" y="4929188"/>
          <p14:tracePt t="156850" x="3786188" y="4894263"/>
          <p14:tracePt t="156867" x="3795713" y="4830763"/>
          <p14:tracePt t="156883" x="3795713" y="4786313"/>
          <p14:tracePt t="156900" x="3795713" y="4714875"/>
          <p14:tracePt t="156917" x="3795713" y="4652963"/>
          <p14:tracePt t="156934" x="3795713" y="4572000"/>
          <p14:tracePt t="156950" x="3786188" y="4527550"/>
          <p14:tracePt t="156967" x="3768725" y="4483100"/>
          <p14:tracePt t="156983" x="3759200" y="4446588"/>
          <p14:tracePt t="157000" x="3724275" y="4411663"/>
          <p14:tracePt t="157017" x="3660775" y="4357688"/>
          <p14:tracePt t="157033" x="3633788" y="4348163"/>
          <p14:tracePt t="157050" x="3598863" y="4322763"/>
          <p14:tracePt t="157067" x="3536950" y="4313238"/>
          <p14:tracePt t="157083" x="3490913" y="4295775"/>
          <p14:tracePt t="157100" x="3429000" y="4295775"/>
          <p14:tracePt t="157117" x="3375025" y="4295775"/>
          <p14:tracePt t="157133" x="3313113" y="4295775"/>
          <p14:tracePt t="157150" x="3268663" y="4295775"/>
          <p14:tracePt t="157167" x="3241675" y="4295775"/>
          <p14:tracePt t="157183" x="3205163" y="4295775"/>
          <p14:tracePt t="157201" x="3133725" y="4340225"/>
          <p14:tracePt t="157218" x="3098800" y="4375150"/>
          <p14:tracePt t="157234" x="3081338" y="4394200"/>
          <p14:tracePt t="157250" x="3054350" y="4411663"/>
          <p14:tracePt t="157267" x="3036888" y="4456113"/>
          <p14:tracePt t="157283" x="3017838" y="4491038"/>
          <p14:tracePt t="157300" x="3017838" y="4500563"/>
          <p14:tracePt t="157317" x="3000375" y="4545013"/>
          <p14:tracePt t="157334" x="3000375" y="4581525"/>
          <p14:tracePt t="157350" x="3000375" y="4598988"/>
          <p14:tracePt t="157367" x="3000375" y="4625975"/>
          <p14:tracePt t="157383" x="3000375" y="4652963"/>
          <p14:tracePt t="157400" x="3000375" y="4660900"/>
          <p14:tracePt t="157417" x="3000375" y="4679950"/>
          <p14:tracePt t="157434" x="3000375" y="4687888"/>
          <p14:tracePt t="157467" x="3000375" y="4705350"/>
          <p14:tracePt t="157483" x="3000375" y="4714875"/>
          <p14:tracePt t="157500" x="3000375" y="4732338"/>
          <p14:tracePt t="157517" x="3000375" y="4741863"/>
          <p14:tracePt t="157534" x="3000375" y="4751388"/>
          <p14:tracePt t="157937" x="2990850" y="4776788"/>
          <p14:tracePt t="157953" x="2965450" y="4803775"/>
          <p14:tracePt t="157969" x="2955925" y="4803775"/>
          <p14:tracePt t="157977" x="2919413" y="4813300"/>
          <p14:tracePt t="157985" x="2911475" y="4822825"/>
          <p14:tracePt t="158001" x="2857500" y="4840288"/>
          <p14:tracePt t="158017" x="2822575" y="4840288"/>
          <p14:tracePt t="158297" x="2795588" y="4840288"/>
          <p14:tracePt t="158305" x="2786063" y="4840288"/>
          <p14:tracePt t="158316" x="2759075" y="4840288"/>
          <p14:tracePt t="158333" x="2697163" y="4840288"/>
          <p14:tracePt t="158350" x="2670175" y="4840288"/>
          <p14:tracePt t="158367" x="2625725" y="4830763"/>
          <p14:tracePt t="158383" x="2616200" y="4830763"/>
          <p14:tracePt t="158400" x="2589213" y="4830763"/>
          <p14:tracePt t="158433" x="2581275" y="4830763"/>
          <p14:tracePt t="158450" x="2571750" y="4830763"/>
          <p14:tracePt t="158673" x="2536825" y="4830763"/>
          <p14:tracePt t="158753" x="2527300" y="4830763"/>
          <p14:tracePt t="159089" x="2517775" y="4830763"/>
          <p14:tracePt t="159425" x="2509838" y="4830763"/>
          <p14:tracePt t="159449" x="2500313" y="4840288"/>
          <p14:tracePt t="159457" x="2473325" y="4867275"/>
          <p14:tracePt t="159473" x="2465388" y="4875213"/>
          <p14:tracePt t="159483" x="2465388" y="4902200"/>
          <p14:tracePt t="159500" x="2446338" y="4929188"/>
          <p14:tracePt t="159517" x="2446338" y="4956175"/>
          <p14:tracePt t="159533" x="2419350" y="4983163"/>
          <p14:tracePt t="159550" x="2419350" y="4991100"/>
          <p14:tracePt t="159567" x="2419350" y="5010150"/>
          <p14:tracePt t="159583" x="2401888" y="5037138"/>
          <p14:tracePt t="159600" x="2401888" y="5045075"/>
          <p14:tracePt t="159617" x="2401888" y="5062538"/>
          <p14:tracePt t="160129" x="2401888" y="5081588"/>
          <p14:tracePt t="160145" x="2419350" y="5081588"/>
          <p14:tracePt t="160153" x="2428875" y="5081588"/>
          <p14:tracePt t="160161" x="2446338" y="5081588"/>
          <p14:tracePt t="160169" x="2473325" y="5072063"/>
          <p14:tracePt t="160183" x="2482850" y="5072063"/>
          <p14:tracePt t="160201" x="2536825" y="5062538"/>
          <p14:tracePt t="160217" x="2660650" y="5010150"/>
          <p14:tracePt t="160234" x="2741613" y="4991100"/>
          <p14:tracePt t="160250" x="2803525" y="4983163"/>
          <p14:tracePt t="160267" x="2928938" y="4938713"/>
          <p14:tracePt t="160283" x="3116263" y="4867275"/>
          <p14:tracePt t="160300" x="3276600" y="4786313"/>
          <p14:tracePt t="160317" x="3509963" y="4679950"/>
          <p14:tracePt t="160334" x="3724275" y="4589463"/>
          <p14:tracePt t="160351" x="4081463" y="4510088"/>
          <p14:tracePt t="160367" x="4446588" y="4456113"/>
          <p14:tracePt t="160383" x="4830763" y="4419600"/>
          <p14:tracePt t="160400" x="5232400" y="4419600"/>
          <p14:tracePt t="160417" x="5705475" y="4419600"/>
          <p14:tracePt t="160434" x="5840413" y="4384675"/>
          <p14:tracePt t="160450" x="5902325" y="4375150"/>
          <p14:tracePt t="160467" x="5911850" y="4375150"/>
          <p14:tracePt t="160500" x="5929313" y="4357688"/>
          <p14:tracePt t="160516" x="5929313" y="4348163"/>
          <p14:tracePt t="160561" x="5929313" y="4340225"/>
          <p14:tracePt t="160633" x="5929313" y="4313238"/>
          <p14:tracePt t="160649" x="5929313" y="4303713"/>
          <p14:tracePt t="160657" x="5946775" y="4286250"/>
          <p14:tracePt t="160667" x="5956300" y="4268788"/>
          <p14:tracePt t="160683" x="5983288" y="4251325"/>
          <p14:tracePt t="160700" x="6027738" y="4214813"/>
          <p14:tracePt t="160717" x="6054725" y="4187825"/>
          <p14:tracePt t="160733" x="6143625" y="4143375"/>
          <p14:tracePt t="160750" x="6188075" y="4108450"/>
          <p14:tracePt t="160767" x="6224588" y="4071938"/>
          <p14:tracePt t="160783" x="6242050" y="4054475"/>
          <p14:tracePt t="160801" x="6251575" y="4044950"/>
          <p14:tracePt t="160817" x="6286500" y="4017963"/>
          <p14:tracePt t="160905" x="6313488" y="4010025"/>
          <p14:tracePt t="160953" x="6330950" y="4000500"/>
          <p14:tracePt t="161049" x="6357938" y="3983038"/>
          <p14:tracePt t="161257" x="6340475" y="3983038"/>
          <p14:tracePt t="161266" x="6323013" y="3983038"/>
          <p14:tracePt t="161273" x="6296025" y="3956050"/>
          <p14:tracePt t="161283" x="6286500" y="3956050"/>
          <p14:tracePt t="161300" x="6251575" y="3956050"/>
          <p14:tracePt t="161317" x="6232525" y="3946525"/>
          <p14:tracePt t="161333" x="6188075" y="3946525"/>
          <p14:tracePt t="161350" x="6143625" y="3946525"/>
          <p14:tracePt t="161367" x="6062663" y="3946525"/>
          <p14:tracePt t="161383" x="5991225" y="3946525"/>
          <p14:tracePt t="161401" x="5938838" y="3946525"/>
          <p14:tracePt t="161416" x="5911850" y="3938588"/>
          <p14:tracePt t="161497" x="5894388" y="3938588"/>
          <p14:tracePt t="161721" x="5884863" y="3938588"/>
          <p14:tracePt t="161729" x="5884863" y="3946525"/>
          <p14:tracePt t="161737" x="5884863" y="3956050"/>
          <p14:tracePt t="161750" x="5884863" y="3965575"/>
          <p14:tracePt t="161767" x="5884863" y="4000500"/>
          <p14:tracePt t="161783" x="5884863" y="4017963"/>
          <p14:tracePt t="161801" x="5902325" y="4062413"/>
          <p14:tracePt t="161817" x="5902325" y="4133850"/>
          <p14:tracePt t="161834" x="5902325" y="4197350"/>
          <p14:tracePt t="161850" x="5902325" y="4241800"/>
          <p14:tracePt t="161867" x="5902325" y="4286250"/>
          <p14:tracePt t="161900" x="5902325" y="4295775"/>
          <p14:tracePt t="161917" x="5902325" y="4303713"/>
          <p14:tracePt t="162289" x="5911850" y="4313238"/>
          <p14:tracePt t="162305" x="5946775" y="4313238"/>
          <p14:tracePt t="162993" x="5956300" y="4313238"/>
          <p14:tracePt t="163193" x="5965825" y="4313238"/>
          <p14:tracePt t="163201" x="5973763" y="4303713"/>
          <p14:tracePt t="163497" x="5946775" y="4303713"/>
          <p14:tracePt t="163505" x="5894388" y="4322763"/>
          <p14:tracePt t="163516" x="5813425" y="4357688"/>
          <p14:tracePt t="163533" x="5581650" y="4465638"/>
          <p14:tracePt t="163550" x="5303838" y="4554538"/>
          <p14:tracePt t="163566" x="5000625" y="4643438"/>
          <p14:tracePt t="163583" x="4795838" y="4732338"/>
          <p14:tracePt t="163585" x="4697413" y="4751388"/>
          <p14:tracePt t="163600" x="4572000" y="4768850"/>
          <p14:tracePt t="163617" x="4384675" y="4795838"/>
          <p14:tracePt t="163634" x="4276725" y="4803775"/>
          <p14:tracePt t="163650" x="4214813" y="4822825"/>
          <p14:tracePt t="163667" x="4187825" y="4822825"/>
          <p14:tracePt t="163683" x="4098925" y="4857750"/>
          <p14:tracePt t="163700" x="3983038" y="4894263"/>
          <p14:tracePt t="163717" x="3894138" y="4894263"/>
          <p14:tracePt t="163733" x="3786188" y="4902200"/>
          <p14:tracePt t="163750" x="3679825" y="4902200"/>
          <p14:tracePt t="163767" x="3536950" y="4902200"/>
          <p14:tracePt t="163783" x="3438525" y="4902200"/>
          <p14:tracePt t="163801" x="3375025" y="4902200"/>
          <p14:tracePt t="163817" x="3330575" y="4902200"/>
          <p14:tracePt t="163834" x="3313113" y="4902200"/>
          <p14:tracePt t="163850" x="3224213" y="4902200"/>
          <p14:tracePt t="163867" x="3133725" y="4902200"/>
          <p14:tracePt t="163883" x="3054350" y="4902200"/>
          <p14:tracePt t="163900" x="3017838" y="4902200"/>
          <p14:tracePt t="163917" x="2973388" y="4875213"/>
          <p14:tracePt t="163933" x="2965450" y="4875213"/>
          <p14:tracePt t="163950" x="2955925" y="4875213"/>
          <p14:tracePt t="163967" x="2938463" y="4875213"/>
          <p14:tracePt t="163983" x="2884488" y="4875213"/>
          <p14:tracePt t="164001" x="2795588" y="4867275"/>
          <p14:tracePt t="164017" x="2776538" y="4867275"/>
          <p14:tracePt t="164034" x="2732088" y="4867275"/>
          <p14:tracePt t="164050" x="2660650" y="4840288"/>
          <p14:tracePt t="164067" x="2643188" y="4840288"/>
          <p14:tracePt t="164137" x="2625725" y="4813300"/>
          <p14:tracePt t="164145" x="2616200" y="4813300"/>
          <p14:tracePt t="164161" x="2608263" y="4803775"/>
          <p14:tracePt t="164169" x="2589213" y="4803775"/>
          <p14:tracePt t="164185" x="2562225" y="4795838"/>
          <p14:tracePt t="164465" x="2571750" y="4795838"/>
          <p14:tracePt t="164473" x="2625725" y="4795838"/>
          <p14:tracePt t="164483" x="2652713" y="4822825"/>
          <p14:tracePt t="164500" x="2751138" y="4848225"/>
          <p14:tracePt t="164516" x="2813050" y="4875213"/>
          <p14:tracePt t="164533" x="2874963" y="4902200"/>
          <p14:tracePt t="164550" x="2938463" y="4929188"/>
          <p14:tracePt t="164567" x="2982913" y="4938713"/>
          <p14:tracePt t="164583" x="3071813" y="4938713"/>
          <p14:tracePt t="164600" x="3133725" y="4946650"/>
          <p14:tracePt t="164602" x="3170238" y="4965700"/>
          <p14:tracePt t="164617" x="3205163" y="4965700"/>
          <p14:tracePt t="164633" x="3214688" y="4973638"/>
          <p14:tracePt t="164650" x="3224213" y="4973638"/>
          <p14:tracePt t="164666" x="3232150" y="4973638"/>
          <p14:tracePt t="164683" x="3241675" y="4983163"/>
          <p14:tracePt t="164700" x="3259138" y="4991100"/>
          <p14:tracePt t="164716" x="3268663" y="5000625"/>
          <p14:tracePt t="164733" x="3295650" y="5018088"/>
          <p14:tracePt t="164767" x="3348038" y="5027613"/>
          <p14:tracePt t="164783" x="3402013" y="5054600"/>
          <p14:tracePt t="164800" x="3411538" y="5062538"/>
          <p14:tracePt t="164937" x="3419475" y="5062538"/>
          <p14:tracePt t="164945" x="3455988" y="5062538"/>
          <p14:tracePt t="164953" x="3490913" y="5062538"/>
          <p14:tracePt t="164966" x="3536950" y="5062538"/>
          <p14:tracePt t="164983" x="3687763" y="5045075"/>
          <p14:tracePt t="165000" x="4044950" y="5000625"/>
          <p14:tracePt t="165017" x="4857750" y="4857750"/>
          <p14:tracePt t="165034" x="5384800" y="4795838"/>
          <p14:tracePt t="165050" x="5795963" y="4714875"/>
          <p14:tracePt t="165066" x="5973763" y="4652963"/>
          <p14:tracePt t="165083" x="6010275" y="4608513"/>
          <p14:tracePt t="165100" x="6027738" y="4581525"/>
          <p14:tracePt t="165117" x="6045200" y="4537075"/>
          <p14:tracePt t="165133" x="6045200" y="4491038"/>
          <p14:tracePt t="165150" x="6045200" y="4473575"/>
          <p14:tracePt t="165167" x="6045200" y="4438650"/>
          <p14:tracePt t="165183" x="6045200" y="4429125"/>
          <p14:tracePt t="165200" x="6045200" y="4419600"/>
          <p14:tracePt t="165217" x="6045200" y="4402138"/>
          <p14:tracePt t="165217" x="6045200" y="4394200"/>
          <p14:tracePt t="165234" x="6045200" y="4367213"/>
          <p14:tracePt t="165250" x="6045200" y="4313238"/>
          <p14:tracePt t="165266" x="6045200" y="4276725"/>
          <p14:tracePt t="165283" x="6054725" y="4232275"/>
          <p14:tracePt t="165300" x="6089650" y="4187825"/>
          <p14:tracePt t="165316" x="6116638" y="4152900"/>
          <p14:tracePt t="165334" x="6126163" y="4125913"/>
          <p14:tracePt t="165433" x="6134100" y="4116388"/>
          <p14:tracePt t="165441" x="6134100" y="4108450"/>
          <p14:tracePt t="165466" x="6143625" y="4089400"/>
          <p14:tracePt t="165481" x="6161088" y="4071938"/>
          <p14:tracePt t="165489" x="6161088" y="4062413"/>
          <p14:tracePt t="165500" x="6170613" y="4054475"/>
          <p14:tracePt t="165517" x="6180138" y="4037013"/>
          <p14:tracePt t="165533" x="6205538" y="4017963"/>
          <p14:tracePt t="165550" x="6215063" y="4010025"/>
          <p14:tracePt t="165566" x="6224588" y="3990975"/>
          <p14:tracePt t="165583" x="6232525" y="3983038"/>
          <p14:tracePt t="165600" x="6259513" y="3965575"/>
          <p14:tracePt t="165616" x="6269038" y="3956050"/>
          <p14:tracePt t="165657" x="6269038" y="3946525"/>
          <p14:tracePt t="165673" x="6276975" y="3938588"/>
          <p14:tracePt t="165889" x="6286500" y="3929063"/>
          <p14:tracePt t="165897" x="6296025" y="3929063"/>
          <p14:tracePt t="165905" x="6348413" y="3956050"/>
          <p14:tracePt t="165916" x="6411913" y="4017963"/>
          <p14:tracePt t="165933" x="6545263" y="4170363"/>
          <p14:tracePt t="165950" x="6769100" y="4411663"/>
          <p14:tracePt t="165966" x="7018338" y="4643438"/>
          <p14:tracePt t="165983" x="7161213" y="4857750"/>
          <p14:tracePt t="166000" x="7251700" y="4973638"/>
          <p14:tracePt t="166017" x="7304088" y="5072063"/>
          <p14:tracePt t="166034" x="7331075" y="5116513"/>
          <p14:tracePt t="166121" x="7340600" y="5143500"/>
          <p14:tracePt t="166129" x="7348538" y="5160963"/>
          <p14:tracePt t="166137" x="7367588" y="5187950"/>
          <p14:tracePt t="166149" x="7375525" y="5197475"/>
          <p14:tracePt t="166166" x="7394575" y="5232400"/>
          <p14:tracePt t="166183" x="7429500" y="5259388"/>
          <p14:tracePt t="166200" x="7439025" y="5286375"/>
          <p14:tracePt t="166217" x="7439025" y="5295900"/>
          <p14:tracePt t="166233" x="7439025" y="5322888"/>
          <p14:tracePt t="166281" x="7439025" y="5340350"/>
          <p14:tracePt t="166305" x="7439025" y="5348288"/>
          <p14:tracePt t="166321" x="7429500" y="5348288"/>
          <p14:tracePt t="166329" x="7419975" y="5348288"/>
          <p14:tracePt t="166337" x="7394575" y="5348288"/>
          <p14:tracePt t="166385" x="7385050" y="5348288"/>
          <p14:tracePt t="166417" x="7375525" y="5348288"/>
          <p14:tracePt t="166425" x="7367588" y="5330825"/>
          <p14:tracePt t="166465" x="7367588" y="5322888"/>
          <p14:tracePt t="166481" x="7367588" y="5303838"/>
          <p14:tracePt t="166488" x="7367588" y="5295900"/>
          <p14:tracePt t="166500" x="7358063" y="5286375"/>
          <p14:tracePt t="166517" x="7358063" y="5251450"/>
          <p14:tracePt t="166533" x="7331075" y="5214938"/>
          <p14:tracePt t="166550" x="7304088" y="5126038"/>
          <p14:tracePt t="166566" x="7304088" y="5054600"/>
          <p14:tracePt t="166583" x="7304088" y="4973638"/>
          <p14:tracePt t="166600" x="7296150" y="4911725"/>
          <p14:tracePt t="166601" x="7296150" y="4875213"/>
          <p14:tracePt t="166617" x="7269163" y="4813300"/>
          <p14:tracePt t="166633" x="7251700" y="4751388"/>
          <p14:tracePt t="166650" x="7242175" y="4670425"/>
          <p14:tracePt t="166666" x="7242175" y="4581525"/>
          <p14:tracePt t="166683" x="7242175" y="4518025"/>
          <p14:tracePt t="166700" x="7232650" y="4473575"/>
          <p14:tracePt t="166716" x="7232650" y="4438650"/>
          <p14:tracePt t="166733" x="7232650" y="4429125"/>
          <p14:tracePt t="166750" x="7205663" y="4384675"/>
          <p14:tracePt t="166766" x="7188200" y="4340225"/>
          <p14:tracePt t="166783" x="7188200" y="4303713"/>
          <p14:tracePt t="166800" x="7180263" y="4259263"/>
          <p14:tracePt t="166817" x="7143750" y="4205288"/>
          <p14:tracePt t="166834" x="7126288" y="4179888"/>
          <p14:tracePt t="166850" x="7126288" y="4152900"/>
          <p14:tracePt t="166866" x="7116763" y="4143375"/>
          <p14:tracePt t="166883" x="7116763" y="4098925"/>
          <p14:tracePt t="166900" x="7116763" y="4071938"/>
          <p14:tracePt t="166916" x="7116763" y="4044950"/>
          <p14:tracePt t="166933" x="7116763" y="4027488"/>
          <p14:tracePt t="166950" x="7116763" y="4000500"/>
          <p14:tracePt t="167353" x="7116763" y="4027488"/>
          <p14:tracePt t="167361" x="7116763" y="4037013"/>
          <p14:tracePt t="167369" x="7116763" y="4044950"/>
          <p14:tracePt t="167383" x="7116763" y="4081463"/>
          <p14:tracePt t="167400" x="7116763" y="4116388"/>
          <p14:tracePt t="167417" x="7116763" y="4170363"/>
          <p14:tracePt t="167417" x="7116763" y="4205288"/>
          <p14:tracePt t="167434" x="7116763" y="4251325"/>
          <p14:tracePt t="167450" x="7116763" y="4313238"/>
          <p14:tracePt t="167466" x="7116763" y="4340225"/>
          <p14:tracePt t="167483" x="7116763" y="4384675"/>
          <p14:tracePt t="167500" x="7116763" y="4429125"/>
          <p14:tracePt t="167516" x="7116763" y="4456113"/>
          <p14:tracePt t="167533" x="7116763" y="4500563"/>
          <p14:tracePt t="167550" x="7116763" y="4537075"/>
          <p14:tracePt t="167566" x="7116763" y="4554538"/>
          <p14:tracePt t="167583" x="7116763" y="4572000"/>
          <p14:tracePt t="167600" x="7116763" y="4616450"/>
          <p14:tracePt t="167617" x="7143750" y="4705350"/>
          <p14:tracePt t="167634" x="7143750" y="4741863"/>
          <p14:tracePt t="167650" x="7143750" y="4768850"/>
          <p14:tracePt t="167667" x="7143750" y="4813300"/>
          <p14:tracePt t="167683" x="7143750" y="4830763"/>
          <p14:tracePt t="167700" x="7143750" y="4867275"/>
          <p14:tracePt t="167716" x="7153275" y="4875213"/>
          <p14:tracePt t="167733" x="7153275" y="4884738"/>
          <p14:tracePt t="167945" x="7161213" y="4894263"/>
          <p14:tracePt t="167961" x="7188200" y="4894263"/>
          <p14:tracePt t="167985" x="7197725" y="4894263"/>
          <p14:tracePt t="167993" x="7197725" y="4875213"/>
          <p14:tracePt t="168001" x="7205663" y="4867275"/>
          <p14:tracePt t="168017" x="7205663" y="4830763"/>
          <p14:tracePt t="168034" x="7205663" y="4803775"/>
          <p14:tracePt t="168050" x="7215188" y="4776788"/>
          <p14:tracePt t="168083" x="7224713" y="4759325"/>
          <p14:tracePt t="168117" x="7251700" y="4741863"/>
          <p14:tracePt t="168145" x="7259638" y="4741863"/>
          <p14:tracePt t="168161" x="7269163" y="4741863"/>
          <p14:tracePt t="168177" x="7296150" y="4741863"/>
          <p14:tracePt t="168193" x="7304088" y="4741863"/>
          <p14:tracePt t="168209" x="7313613" y="4741863"/>
          <p14:tracePt t="168217" x="7323138" y="4732338"/>
          <p14:tracePt t="168241" x="7331075" y="4724400"/>
          <p14:tracePt t="168266" x="7340600" y="4724400"/>
          <p14:tracePt t="168289" x="7348538" y="4724400"/>
          <p14:tracePt t="168297" x="7358063" y="4714875"/>
          <p14:tracePt t="168353" x="7375525" y="4714875"/>
          <p14:tracePt t="168617" x="7385050" y="4705350"/>
          <p14:tracePt t="169289" x="7375525" y="4670425"/>
          <p14:tracePt t="169297" x="7358063" y="4643438"/>
          <p14:tracePt t="169305" x="7313613" y="4589463"/>
          <p14:tracePt t="169316" x="7269163" y="4545013"/>
          <p14:tracePt t="169333" x="7215188" y="4446588"/>
          <p14:tracePt t="169350" x="7170738" y="4330700"/>
          <p14:tracePt t="169366" x="7116763" y="4276725"/>
          <p14:tracePt t="169383" x="7081838" y="4232275"/>
          <p14:tracePt t="169400" x="7045325" y="4187825"/>
          <p14:tracePt t="169417" x="7000875" y="4125913"/>
          <p14:tracePt t="169433" x="6973888" y="4108450"/>
          <p14:tracePt t="169449" x="6965950" y="4089400"/>
          <p14:tracePt t="169466" x="6956425" y="4071938"/>
          <p14:tracePt t="169537" x="6946900" y="4062413"/>
          <p14:tracePt t="169601" x="6938963" y="4054475"/>
          <p14:tracePt t="169609" x="6911975" y="4044950"/>
          <p14:tracePt t="169657" x="6911975" y="4037013"/>
          <p14:tracePt t="169865" x="6911975" y="4044950"/>
          <p14:tracePt t="169873" x="6911975" y="4081463"/>
          <p14:tracePt t="169883" x="6911975" y="4108450"/>
          <p14:tracePt t="169900" x="6911975" y="4197350"/>
          <p14:tracePt t="169916" x="6919913" y="4348163"/>
          <p14:tracePt t="169933" x="6919913" y="4554538"/>
          <p14:tracePt t="169949" x="6919913" y="4768850"/>
          <p14:tracePt t="169966" x="6919913" y="4965700"/>
          <p14:tracePt t="169983" x="6911975" y="5187950"/>
          <p14:tracePt t="170000" x="6884988" y="5340350"/>
          <p14:tracePt t="170017" x="6813550" y="5465763"/>
          <p14:tracePt t="170033" x="6813550" y="5473700"/>
          <p14:tracePt t="170049" x="6813550" y="5483225"/>
          <p14:tracePt t="170121" x="6804025" y="5491163"/>
          <p14:tracePt t="170313" x="6804025" y="5483225"/>
          <p14:tracePt t="170321" x="6804025" y="5456238"/>
          <p14:tracePt t="170332" x="6804025" y="5402263"/>
          <p14:tracePt t="170349" x="6804025" y="5276850"/>
          <p14:tracePt t="170366" x="6804025" y="5187950"/>
          <p14:tracePt t="170383" x="6813550" y="5108575"/>
          <p14:tracePt t="170400" x="6813550" y="5062538"/>
          <p14:tracePt t="170416" x="6813550" y="5037138"/>
          <p14:tracePt t="171977" x="6823075" y="5027613"/>
          <p14:tracePt t="172185" x="6840538" y="5027613"/>
          <p14:tracePt t="172193" x="6848475" y="5027613"/>
          <p14:tracePt t="172201" x="6884988" y="5027613"/>
          <p14:tracePt t="172217" x="6946900" y="4991100"/>
          <p14:tracePt t="172233" x="7126288" y="4911725"/>
          <p14:tracePt t="172250" x="7340600" y="4786313"/>
          <p14:tracePt t="172266" x="7456488" y="4705350"/>
          <p14:tracePt t="172283" x="7616825" y="4554538"/>
          <p14:tracePt t="172299" x="7688263" y="4429125"/>
          <p14:tracePt t="172316" x="7786688" y="4286250"/>
          <p14:tracePt t="172333" x="7848600" y="4170363"/>
          <p14:tracePt t="172349" x="7920038" y="4071938"/>
          <p14:tracePt t="172367" x="7947025" y="3990975"/>
          <p14:tracePt t="172383" x="8001000" y="3894138"/>
          <p14:tracePt t="172399" x="8027988" y="3822700"/>
          <p14:tracePt t="172417" x="8062913" y="3751263"/>
          <p14:tracePt t="172433" x="8072438" y="3705225"/>
          <p14:tracePt t="172450" x="8072438" y="3679825"/>
          <p14:tracePt t="172466" x="8089900" y="3652838"/>
          <p14:tracePt t="172483" x="8089900" y="3643313"/>
          <p14:tracePt t="172499" x="8089900" y="3625850"/>
          <p14:tracePt t="172516" x="8089900" y="3589338"/>
          <p14:tracePt t="172533" x="8072438" y="3571875"/>
          <p14:tracePt t="172549" x="7991475" y="3536950"/>
          <p14:tracePt t="172566" x="7912100" y="3490913"/>
          <p14:tracePt t="172583" x="7848600" y="3465513"/>
          <p14:tracePt t="172599" x="7769225" y="3438525"/>
          <p14:tracePt t="172616" x="7705725" y="3429000"/>
          <p14:tracePt t="172633" x="7581900" y="3384550"/>
          <p14:tracePt t="172651" x="7527925" y="3384550"/>
          <p14:tracePt t="172666" x="7446963" y="3384550"/>
          <p14:tracePt t="172683" x="7385050" y="3402013"/>
          <p14:tracePt t="172699" x="7296150" y="3429000"/>
          <p14:tracePt t="172716" x="7242175" y="3465513"/>
          <p14:tracePt t="172733" x="7197725" y="3490913"/>
          <p14:tracePt t="172749" x="7143750" y="3544888"/>
          <p14:tracePt t="172766" x="7099300" y="3589338"/>
          <p14:tracePt t="172783" x="7045325" y="3652838"/>
          <p14:tracePt t="172799" x="6973888" y="3751263"/>
          <p14:tracePt t="172817" x="6884988" y="3929063"/>
          <p14:tracePt t="172833" x="6840538" y="4044950"/>
          <p14:tracePt t="172850" x="6813550" y="4160838"/>
          <p14:tracePt t="172866" x="6777038" y="4330700"/>
          <p14:tracePt t="172883" x="6769100" y="4456113"/>
          <p14:tracePt t="172899" x="6769100" y="4537075"/>
          <p14:tracePt t="172916" x="6769100" y="4625975"/>
          <p14:tracePt t="172933" x="6769100" y="4687888"/>
          <p14:tracePt t="172949" x="6769100" y="4724400"/>
          <p14:tracePt t="172966" x="6769100" y="4768850"/>
          <p14:tracePt t="172983" x="6804025" y="4830763"/>
          <p14:tracePt t="173000" x="6858000" y="4894263"/>
          <p14:tracePt t="173016" x="6894513" y="4956175"/>
          <p14:tracePt t="173033" x="7018338" y="5054600"/>
          <p14:tracePt t="173050" x="7108825" y="5089525"/>
          <p14:tracePt t="173066" x="7143750" y="5116513"/>
          <p14:tracePt t="173083" x="7197725" y="5143500"/>
          <p14:tracePt t="173100" x="7224713" y="5143500"/>
          <p14:tracePt t="173116" x="7259638" y="5153025"/>
          <p14:tracePt t="173133" x="7313613" y="5153025"/>
          <p14:tracePt t="173150" x="7375525" y="5153025"/>
          <p14:tracePt t="173166" x="7473950" y="5170488"/>
          <p14:tracePt t="173183" x="7545388" y="5170488"/>
          <p14:tracePt t="173200" x="7626350" y="5180013"/>
          <p14:tracePt t="173217" x="7742238" y="5180013"/>
          <p14:tracePt t="173233" x="7813675" y="5180013"/>
          <p14:tracePt t="173250" x="7875588" y="5180013"/>
          <p14:tracePt t="173266" x="7920038" y="5180013"/>
          <p14:tracePt t="173283" x="7974013" y="5180013"/>
          <p14:tracePt t="173299" x="8072438" y="5180013"/>
          <p14:tracePt t="173316" x="8116888" y="5180013"/>
          <p14:tracePt t="173332" x="8180388" y="5180013"/>
          <p14:tracePt t="173349" x="8215313" y="5153025"/>
          <p14:tracePt t="173366" x="8277225" y="5153025"/>
          <p14:tracePt t="173383" x="8323263" y="5143500"/>
          <p14:tracePt t="173399" x="8358188" y="5143500"/>
          <p14:tracePt t="173416" x="8402638" y="5133975"/>
          <p14:tracePt t="173433" x="8456613" y="5133975"/>
          <p14:tracePt t="173450" x="8501063" y="5133975"/>
          <p14:tracePt t="173466" x="8510588" y="5116513"/>
          <p14:tracePt t="173483" x="8545513" y="5099050"/>
          <p14:tracePt t="173499" x="8562975" y="5089525"/>
          <p14:tracePt t="173516" x="8572500" y="5089525"/>
          <p14:tracePt t="173533" x="8609013" y="5062538"/>
          <p14:tracePt t="173549" x="8653463" y="5018088"/>
          <p14:tracePt t="173566" x="8680450" y="5000625"/>
          <p14:tracePt t="173583" x="8715375" y="4965700"/>
          <p14:tracePt t="173599" x="8732838" y="4946650"/>
          <p14:tracePt t="173617" x="8759825" y="4919663"/>
          <p14:tracePt t="173633" x="8804275" y="4840288"/>
          <p14:tracePt t="173650" x="8831263" y="4768850"/>
          <p14:tracePt t="173666" x="8875713" y="4705350"/>
          <p14:tracePt t="173683" x="8929688" y="4608513"/>
          <p14:tracePt t="173699" x="8939213" y="4518025"/>
          <p14:tracePt t="173716" x="8956675" y="4456113"/>
          <p14:tracePt t="173733" x="8966200" y="4394200"/>
          <p14:tracePt t="173749" x="8966200" y="4348163"/>
          <p14:tracePt t="173766" x="8983663" y="4286250"/>
          <p14:tracePt t="173783" x="8991600" y="4241800"/>
          <p14:tracePt t="173799" x="8991600" y="4214813"/>
          <p14:tracePt t="173816" x="8991600" y="4170363"/>
          <p14:tracePt t="173833" x="8991600" y="4108450"/>
          <p14:tracePt t="173850" x="8991600" y="4062413"/>
          <p14:tracePt t="173866" x="8983663" y="4044950"/>
          <p14:tracePt t="173882" x="8956675" y="4000500"/>
          <p14:tracePt t="173899" x="8920163" y="3965575"/>
          <p14:tracePt t="173916" x="8885238" y="3946525"/>
          <p14:tracePt t="173933" x="8840788" y="3919538"/>
          <p14:tracePt t="173949" x="8804275" y="3919538"/>
          <p14:tracePt t="173966" x="8742363" y="3894138"/>
          <p14:tracePt t="173983" x="8697913" y="3884613"/>
          <p14:tracePt t="173999" x="8634413" y="3884613"/>
          <p14:tracePt t="174017" x="8582025" y="3867150"/>
          <p14:tracePt t="174033" x="8528050" y="3867150"/>
          <p14:tracePt t="174050" x="8483600" y="3857625"/>
          <p14:tracePt t="174066" x="8402638" y="3848100"/>
          <p14:tracePt t="174082" x="8340725" y="3840163"/>
          <p14:tracePt t="174099" x="8277225" y="3822700"/>
          <p14:tracePt t="174116" x="8215313" y="3822700"/>
          <p14:tracePt t="174133" x="8126413" y="3822700"/>
          <p14:tracePt t="174149" x="8045450" y="3822700"/>
          <p14:tracePt t="174166" x="7939088" y="3822700"/>
          <p14:tracePt t="174183" x="7848600" y="3822700"/>
          <p14:tracePt t="174199" x="7769225" y="3822700"/>
          <p14:tracePt t="174216" x="7697788" y="3822700"/>
          <p14:tracePt t="174233" x="7599363" y="3822700"/>
          <p14:tracePt t="174250" x="7562850" y="3822700"/>
          <p14:tracePt t="174266" x="7518400" y="3822700"/>
          <p14:tracePt t="174282" x="7491413" y="3822700"/>
          <p14:tracePt t="174299" x="7466013" y="3840163"/>
          <p14:tracePt t="174316" x="7419975" y="3840163"/>
          <p14:tracePt t="174333" x="7367588" y="3848100"/>
          <p14:tracePt t="174349" x="7313613" y="3848100"/>
          <p14:tracePt t="174366" x="7277100" y="3857625"/>
          <p14:tracePt t="174383" x="7188200" y="3857625"/>
          <p14:tracePt t="174399" x="7126288" y="3884613"/>
          <p14:tracePt t="174417" x="7045325" y="3902075"/>
          <p14:tracePt t="174433" x="6983413" y="3911600"/>
          <p14:tracePt t="174450" x="6946900" y="3919538"/>
          <p14:tracePt t="174466" x="6884988" y="3965575"/>
          <p14:tracePt t="174483" x="6867525" y="3973513"/>
          <p14:tracePt t="174499" x="6831013" y="4010025"/>
          <p14:tracePt t="174516" x="6796088" y="4027488"/>
          <p14:tracePt t="174533" x="6751638" y="4062413"/>
          <p14:tracePt t="174549" x="6742113" y="4108450"/>
          <p14:tracePt t="174566" x="6724650" y="4143375"/>
          <p14:tracePt t="174583" x="6688138" y="4214813"/>
          <p14:tracePt t="174599" x="6680200" y="4268788"/>
          <p14:tracePt t="174616" x="6670675" y="4348163"/>
          <p14:tracePt t="174633" x="6643688" y="4456113"/>
          <p14:tracePt t="174650" x="6643688" y="4518025"/>
          <p14:tracePt t="174666" x="6643688" y="4608513"/>
          <p14:tracePt t="174682" x="6643688" y="4670425"/>
          <p14:tracePt t="174699" x="6643688" y="4768850"/>
          <p14:tracePt t="174716" x="6670675" y="4840288"/>
          <p14:tracePt t="174733" x="6751638" y="4919663"/>
          <p14:tracePt t="174749" x="6831013" y="5010150"/>
          <p14:tracePt t="174766" x="6938963" y="5099050"/>
          <p14:tracePt t="174783" x="7010400" y="5133975"/>
          <p14:tracePt t="174799" x="7116763" y="5205413"/>
          <p14:tracePt t="174817" x="7323138" y="5313363"/>
          <p14:tracePt t="174833" x="7429500" y="5340350"/>
          <p14:tracePt t="174850" x="7554913" y="5402263"/>
          <p14:tracePt t="174866" x="7634288" y="5411788"/>
          <p14:tracePt t="174883" x="7724775" y="5429250"/>
          <p14:tracePt t="174899" x="7831138" y="5429250"/>
          <p14:tracePt t="174916" x="7894638" y="5429250"/>
          <p14:tracePt t="174933" x="7974013" y="5456238"/>
          <p14:tracePt t="174949" x="8054975" y="5456238"/>
          <p14:tracePt t="174966" x="8143875" y="5456238"/>
          <p14:tracePt t="174984" x="8232775" y="5456238"/>
          <p14:tracePt t="174999" x="8313738" y="5456238"/>
          <p14:tracePt t="175017" x="8394700" y="5456238"/>
          <p14:tracePt t="175033" x="8456613" y="5438775"/>
          <p14:tracePt t="175050" x="8510588" y="5402263"/>
          <p14:tracePt t="175066" x="8572500" y="5375275"/>
          <p14:tracePt t="175083" x="8653463" y="5340350"/>
          <p14:tracePt t="175099" x="8724900" y="5313363"/>
          <p14:tracePt t="175116" x="8813800" y="5259388"/>
          <p14:tracePt t="175133" x="8858250" y="5232400"/>
          <p14:tracePt t="175149" x="8894763" y="5197475"/>
          <p14:tracePt t="175166" x="8920163" y="5180013"/>
          <p14:tracePt t="175183" x="8956675" y="5143500"/>
          <p14:tracePt t="175199" x="8991600" y="5099050"/>
          <p14:tracePt t="175217" x="9055100" y="5010150"/>
          <p14:tracePt t="175234" x="9072563" y="4911725"/>
          <p14:tracePt t="175250" x="9109075" y="4813300"/>
          <p14:tracePt t="175266" x="9126538" y="4741863"/>
          <p14:tracePt t="175283" x="9126538" y="4652963"/>
          <p14:tracePt t="175299" x="9126538" y="4572000"/>
          <p14:tracePt t="175316" x="9126538" y="4491038"/>
          <p14:tracePt t="175333" x="9126538" y="4419600"/>
          <p14:tracePt t="175349" x="9126538" y="4357688"/>
          <p14:tracePt t="175366" x="9126538" y="4295775"/>
          <p14:tracePt t="175383" x="9099550" y="4232275"/>
          <p14:tracePt t="175399" x="9045575" y="4152900"/>
          <p14:tracePt t="175417" x="9010650" y="4116388"/>
          <p14:tracePt t="175433" x="8920163" y="4027488"/>
          <p14:tracePt t="175450" x="8813800" y="3938588"/>
          <p14:tracePt t="175466" x="8705850" y="3902075"/>
          <p14:tracePt t="175483" x="8562975" y="3848100"/>
          <p14:tracePt t="175499" x="8420100" y="3840163"/>
          <p14:tracePt t="175516" x="8242300" y="3803650"/>
          <p14:tracePt t="175532" x="8099425" y="3803650"/>
          <p14:tracePt t="175549" x="7947025" y="3803650"/>
          <p14:tracePt t="175566" x="7796213" y="3803650"/>
          <p14:tracePt t="175583" x="7670800" y="3803650"/>
          <p14:tracePt t="175599" x="7581900" y="3803650"/>
          <p14:tracePt t="175617" x="7402513" y="3830638"/>
          <p14:tracePt t="175618" x="7367588" y="3857625"/>
          <p14:tracePt t="175633" x="7242175" y="3884613"/>
          <p14:tracePt t="175650" x="7134225" y="3956050"/>
          <p14:tracePt t="175666" x="7062788" y="4000500"/>
          <p14:tracePt t="175682" x="7027863" y="4017963"/>
          <p14:tracePt t="175699" x="7000875" y="4054475"/>
          <p14:tracePt t="175716" x="6965950" y="4081463"/>
          <p14:tracePt t="175733" x="6956425" y="4098925"/>
          <p14:tracePt t="175749" x="6938963" y="4160838"/>
          <p14:tracePt t="175766" x="6902450" y="4241800"/>
          <p14:tracePt t="175783" x="6902450" y="4295775"/>
          <p14:tracePt t="175799" x="6894513" y="4357688"/>
          <p14:tracePt t="175817" x="6867525" y="4446588"/>
          <p14:tracePt t="175833" x="6823075" y="4456113"/>
          <p14:tracePt t="175850" x="6804025" y="4465638"/>
          <p14:tracePt t="175866" x="6777038" y="4483100"/>
          <p14:tracePt t="175883" x="6715125" y="4500563"/>
          <p14:tracePt t="175899" x="6705600" y="4500563"/>
          <p14:tracePt t="175933" x="6680200" y="4518025"/>
          <p14:tracePt t="176209" x="6670675" y="4537075"/>
          <p14:tracePt t="176225" x="6670675" y="4545013"/>
          <p14:tracePt t="176233" x="6670675" y="4562475"/>
          <p14:tracePt t="176241" x="6670675" y="4572000"/>
          <p14:tracePt t="176250" x="6688138" y="4598988"/>
          <p14:tracePt t="176266" x="6697663" y="4633913"/>
          <p14:tracePt t="176283" x="6697663" y="4643438"/>
          <p14:tracePt t="176299" x="6724650" y="4679950"/>
          <p14:tracePt t="176316" x="6732588" y="4687888"/>
          <p14:tracePt t="176333" x="6732588" y="4705350"/>
          <p14:tracePt t="176350" x="6751638" y="4741863"/>
          <p14:tracePt t="176383" x="6769100" y="4759325"/>
          <p14:tracePt t="176416" x="6777038" y="4768850"/>
          <p14:tracePt t="176433" x="6804025" y="4795838"/>
          <p14:tracePt t="176473" x="6804025" y="4803775"/>
          <p14:tracePt t="176482" x="6813550" y="4813300"/>
          <p14:tracePt t="176497" x="6823075" y="4822825"/>
          <p14:tracePt t="176521" x="6831013" y="4840288"/>
          <p14:tracePt t="176601" x="6848475" y="4848225"/>
          <p14:tracePt t="176625" x="6848475" y="4857750"/>
          <p14:tracePt t="176633" x="6867525" y="4867275"/>
          <p14:tracePt t="176641" x="6875463" y="4875213"/>
          <p14:tracePt t="176650" x="6884988" y="4875213"/>
          <p14:tracePt t="176666" x="6938963" y="4911725"/>
          <p14:tracePt t="176683" x="6991350" y="4938713"/>
          <p14:tracePt t="176700" x="7062788" y="4973638"/>
          <p14:tracePt t="176716" x="7134225" y="5000625"/>
          <p14:tracePt t="176732" x="7180263" y="5000625"/>
          <p14:tracePt t="176749" x="7232650" y="5027613"/>
          <p14:tracePt t="176766" x="7259638" y="5037138"/>
          <p14:tracePt t="176783" x="7296150" y="5037138"/>
          <p14:tracePt t="176800" x="7340600" y="5054600"/>
          <p14:tracePt t="176817" x="7375525" y="5054600"/>
          <p14:tracePt t="176833" x="7419975" y="5054600"/>
          <p14:tracePt t="176850" x="7446963" y="5054600"/>
          <p14:tracePt t="176866" x="7456488" y="5062538"/>
          <p14:tracePt t="176905" x="7473950" y="5062538"/>
          <p14:tracePt t="176929" x="7483475" y="5062538"/>
          <p14:tracePt t="176937" x="7500938" y="5062538"/>
          <p14:tracePt t="176953" x="7510463" y="5062538"/>
          <p14:tracePt t="177025" x="7518400" y="5062538"/>
          <p14:tracePt t="177065" x="7527925" y="5062538"/>
          <p14:tracePt t="177137" x="7554913" y="5062538"/>
          <p14:tracePt t="177145" x="7562850" y="5062538"/>
          <p14:tracePt t="177153" x="7572375" y="5062538"/>
          <p14:tracePt t="177166" x="7608888" y="5062538"/>
          <p14:tracePt t="177183" x="7643813" y="5062538"/>
          <p14:tracePt t="177199" x="7732713" y="5062538"/>
          <p14:tracePt t="177217" x="7813675" y="5037138"/>
          <p14:tracePt t="177233" x="7947025" y="4965700"/>
          <p14:tracePt t="177250" x="8045450" y="4919663"/>
          <p14:tracePt t="177266" x="8197850" y="4875213"/>
          <p14:tracePt t="177282" x="8242300" y="4867275"/>
          <p14:tracePt t="177299" x="8304213" y="4848225"/>
          <p14:tracePt t="177316" x="8340725" y="4830763"/>
          <p14:tracePt t="177349" x="8367713" y="4822825"/>
          <p14:tracePt t="177366" x="8394700" y="4822825"/>
          <p14:tracePt t="177383" x="8402638" y="4813300"/>
          <p14:tracePt t="177416" x="8420100" y="4813300"/>
          <p14:tracePt t="177433" x="8447088" y="4795838"/>
          <p14:tracePt t="177449" x="8474075" y="4776788"/>
          <p14:tracePt t="177466" x="8510588" y="4759325"/>
          <p14:tracePt t="177482" x="8528050" y="4759325"/>
          <p14:tracePt t="177499" x="8537575" y="4751388"/>
          <p14:tracePt t="177516" x="8562975" y="4751388"/>
          <p14:tracePt t="177533" x="8572500" y="4751388"/>
          <p14:tracePt t="177577" x="8582025" y="4751388"/>
          <p14:tracePt t="177617" x="8589963" y="4741863"/>
          <p14:tracePt t="177673" x="8599488" y="4732338"/>
          <p14:tracePt t="177689" x="8609013" y="4724400"/>
          <p14:tracePt t="177713" x="8634413" y="4705350"/>
          <p14:tracePt t="177753" x="8643938" y="4705350"/>
          <p14:tracePt t="177785" x="8661400" y="4705350"/>
          <p14:tracePt t="177809" x="8680450" y="4697413"/>
          <p14:tracePt t="177833" x="8688388" y="4697413"/>
          <p14:tracePt t="177841" x="8697913" y="4697413"/>
          <p14:tracePt t="177850" x="8715375" y="4687888"/>
          <p14:tracePt t="177866" x="8742363" y="4660900"/>
          <p14:tracePt t="177882" x="8751888" y="4660900"/>
          <p14:tracePt t="177899" x="8786813" y="4652963"/>
          <p14:tracePt t="177921" x="8796338" y="4652963"/>
          <p14:tracePt t="177937" x="8804275" y="4652963"/>
          <p14:tracePt t="177949" x="8831263" y="4652963"/>
          <p14:tracePt t="177969" x="8840788" y="4652963"/>
          <p14:tracePt t="178009" x="8848725" y="4652963"/>
          <p14:tracePt t="178041" x="8858250" y="4652963"/>
          <p14:tracePt t="178049" x="8885238" y="4652963"/>
          <p14:tracePt t="178057" x="8894763" y="4652963"/>
          <p14:tracePt t="178073" x="8902700" y="4652963"/>
          <p14:tracePt t="178089" x="8912225" y="4652963"/>
          <p14:tracePt t="178105" x="8939213" y="4652963"/>
          <p14:tracePt t="178121" x="8947150" y="4652963"/>
          <p14:tracePt t="178137" x="8956675" y="4652963"/>
          <p14:tracePt t="178177" x="8966200" y="4652963"/>
          <p14:tracePt t="178185" x="8974138" y="4660900"/>
          <p14:tracePt t="178257" x="8983663" y="4660900"/>
          <p14:tracePt t="178553" x="8991600" y="4660900"/>
          <p14:tracePt t="178577" x="9010650" y="4660900"/>
          <p14:tracePt t="178593" x="9018588" y="4660900"/>
          <p14:tracePt t="178617" x="9037638" y="4660900"/>
          <p14:tracePt t="178625" x="9045575" y="4660900"/>
          <p14:tracePt t="178634" x="9055100" y="4660900"/>
          <p14:tracePt t="178650" x="9090025" y="4660900"/>
          <p14:tracePt t="178666" x="9099550" y="4660900"/>
          <p14:tracePt t="178682" x="9117013" y="4660900"/>
          <p14:tracePt t="178699" x="9144000" y="4660900"/>
          <p14:tracePt t="178716" x="9153525" y="4660900"/>
          <p14:tracePt t="178749" x="9161463" y="4652963"/>
          <p14:tracePt t="180457" x="9170988" y="4652963"/>
          <p14:tracePt t="180465" x="9180513" y="4643438"/>
          <p14:tracePt t="180473" x="9205913" y="4616450"/>
          <p14:tracePt t="180483" x="9215438" y="4608513"/>
          <p14:tracePt t="180499" x="9224963" y="4545013"/>
          <p14:tracePt t="180516" x="9277350" y="4510088"/>
          <p14:tracePt t="180532" x="9313863" y="4465638"/>
          <p14:tracePt t="180549" x="9367838" y="4402138"/>
          <p14:tracePt t="180566" x="9429750" y="4330700"/>
          <p14:tracePt t="180582" x="9501188" y="4268788"/>
          <p14:tracePt t="180599" x="9582150" y="4187825"/>
          <p14:tracePt t="180616" x="9609138" y="4160838"/>
          <p14:tracePt t="180633" x="9626600" y="4116388"/>
          <p14:tracePt t="180650" x="9644063" y="4098925"/>
          <p14:tracePt t="180817" x="9653588" y="4089400"/>
          <p14:tracePt t="180953" x="9653588" y="4098925"/>
          <p14:tracePt t="180961" x="9653588" y="4108450"/>
          <p14:tracePt t="180969" x="9653588" y="4152900"/>
          <p14:tracePt t="180982" x="9653588" y="4179888"/>
          <p14:tracePt t="180999" x="9653588" y="4251325"/>
          <p14:tracePt t="181016" x="9653588" y="4330700"/>
          <p14:tracePt t="181033" x="9653588" y="4419600"/>
          <p14:tracePt t="181050" x="9653588" y="4465638"/>
          <p14:tracePt t="181066" x="9653588" y="4518025"/>
          <p14:tracePt t="181082" x="9653588" y="4537075"/>
          <p14:tracePt t="181099" x="9653588" y="4572000"/>
          <p14:tracePt t="181116" x="9653588" y="4589463"/>
          <p14:tracePt t="181132" x="9653588" y="4652963"/>
          <p14:tracePt t="181149" x="9653588" y="4697413"/>
          <p14:tracePt t="181166" x="9653588" y="4741863"/>
          <p14:tracePt t="181182" x="9653588" y="4795838"/>
          <p14:tracePt t="181199" x="9653588" y="4840288"/>
          <p14:tracePt t="181216" x="9653588" y="4875213"/>
          <p14:tracePt t="181233" x="9644063" y="4938713"/>
          <p14:tracePt t="181249" x="9644063" y="4965700"/>
          <p14:tracePt t="181266" x="9634538" y="5027613"/>
          <p14:tracePt t="181282" x="9634538" y="5037138"/>
          <p14:tracePt t="181417" x="9617075" y="5054600"/>
          <p14:tracePt t="181497" x="9599613" y="5062538"/>
          <p14:tracePt t="181505" x="9555163" y="5089525"/>
          <p14:tracePt t="181516" x="9501188" y="5089525"/>
          <p14:tracePt t="181532" x="9251950" y="5126038"/>
          <p14:tracePt t="181549" x="8796338" y="5180013"/>
          <p14:tracePt t="181566" x="8251825" y="5224463"/>
          <p14:tracePt t="181582" x="7608888" y="5224463"/>
          <p14:tracePt t="181599" x="6973888" y="5224463"/>
          <p14:tracePt t="181616" x="6456363" y="5224463"/>
          <p14:tracePt t="181633" x="5956300" y="5224463"/>
          <p14:tracePt t="181650" x="4946650" y="5197475"/>
          <p14:tracePt t="181666" x="4608513" y="5133975"/>
          <p14:tracePt t="181682" x="4286250" y="5081588"/>
          <p14:tracePt t="181699" x="4062413" y="5045075"/>
          <p14:tracePt t="181716" x="3956050" y="5045075"/>
          <p14:tracePt t="181732" x="3911600" y="5018088"/>
          <p14:tracePt t="181749" x="3902075" y="5010150"/>
          <p14:tracePt t="181766" x="3875088" y="5010150"/>
          <p14:tracePt t="181782" x="3848100" y="5000625"/>
          <p14:tracePt t="181799" x="3803650" y="4991100"/>
          <p14:tracePt t="181816" x="3751263" y="4973638"/>
          <p14:tracePt t="181833" x="3732213" y="4956175"/>
          <p14:tracePt t="181850" x="3724275" y="4956175"/>
          <p14:tracePt t="181866" x="3660775" y="4929188"/>
          <p14:tracePt t="181882" x="3616325" y="4894263"/>
          <p14:tracePt t="181899" x="3536950" y="4867275"/>
          <p14:tracePt t="181916" x="3473450" y="4830763"/>
          <p14:tracePt t="181932" x="3455988" y="4795838"/>
          <p14:tracePt t="181949" x="3429000" y="4768850"/>
          <p14:tracePt t="181966" x="3419475" y="4705350"/>
          <p14:tracePt t="181982" x="3419475" y="4670425"/>
          <p14:tracePt t="181999" x="3419475" y="4633913"/>
          <p14:tracePt t="182016" x="3429000" y="4616450"/>
          <p14:tracePt t="182201" x="3429000" y="4608513"/>
          <p14:tracePt t="182209" x="3419475" y="4598988"/>
          <p14:tracePt t="182305" x="3411538" y="4598988"/>
          <p14:tracePt t="182329" x="3384550" y="4598988"/>
          <p14:tracePt t="182353" x="3375025" y="4598988"/>
          <p14:tracePt t="182473" x="3367088" y="4598988"/>
          <p14:tracePt t="182505" x="3357563" y="4598988"/>
          <p14:tracePt t="182649" x="3348038" y="4598988"/>
          <p14:tracePt t="182665" x="3330575" y="4625975"/>
          <p14:tracePt t="182673" x="3322638" y="4633913"/>
          <p14:tracePt t="182705" x="3322638" y="4652963"/>
          <p14:tracePt t="182745" x="3322638" y="4660900"/>
          <p14:tracePt t="182753" x="3322638" y="4670425"/>
          <p14:tracePt t="182769" x="3322638" y="4679950"/>
          <p14:tracePt t="182783" x="3322638" y="4705350"/>
          <p14:tracePt t="182799" x="3322638" y="4732338"/>
          <p14:tracePt t="182816" x="3313113" y="4768850"/>
          <p14:tracePt t="182833" x="3303588" y="4830763"/>
          <p14:tracePt t="182850" x="3303588" y="4848225"/>
          <p14:tracePt t="182866" x="3303588" y="4894263"/>
          <p14:tracePt t="182883" x="3286125" y="4919663"/>
          <p14:tracePt t="182900" x="3268663" y="4956175"/>
          <p14:tracePt t="182916" x="3259138" y="4973638"/>
          <p14:tracePt t="182932" x="3259138" y="5000625"/>
          <p14:tracePt t="182949" x="3259138" y="5045075"/>
          <p14:tracePt t="182966" x="3259138" y="5062538"/>
          <p14:tracePt t="182983" x="3251200" y="5081588"/>
          <p14:tracePt t="182999" x="3251200" y="5089525"/>
          <p14:tracePt t="183016" x="3251200" y="5108575"/>
          <p14:tracePt t="183032" x="3232150" y="5116513"/>
          <p14:tracePt t="183169" x="3251200" y="5116513"/>
          <p14:tracePt t="183177" x="3276600" y="5108575"/>
          <p14:tracePt t="183185" x="3276600" y="5099050"/>
          <p14:tracePt t="183199" x="3286125" y="5081588"/>
          <p14:tracePt t="183216" x="3286125" y="5037138"/>
          <p14:tracePt t="183233" x="3286125" y="4965700"/>
          <p14:tracePt t="183250" x="3286125" y="4902200"/>
          <p14:tracePt t="183266" x="3295650" y="4840288"/>
          <p14:tracePt t="183282" x="3322638" y="4776788"/>
          <p14:tracePt t="183299" x="3322638" y="4759325"/>
          <p14:tracePt t="183316" x="3322638" y="4724400"/>
          <p14:tracePt t="183332" x="3330575" y="4705350"/>
          <p14:tracePt t="183349" x="3330575" y="4679950"/>
          <p14:tracePt t="183366" x="3340100" y="4670425"/>
          <p14:tracePt t="183382" x="3340100" y="4633913"/>
          <p14:tracePt t="183399" x="3340100" y="4625975"/>
          <p14:tracePt t="183416" x="3357563" y="4598988"/>
          <p14:tracePt t="183433" x="3357563" y="4572000"/>
          <p14:tracePt t="183449" x="3357563" y="4562475"/>
          <p14:tracePt t="183609" x="3357563" y="4554538"/>
          <p14:tracePt t="183649" x="3357563" y="4562475"/>
          <p14:tracePt t="183657" x="3340100" y="4581525"/>
          <p14:tracePt t="183666" x="3330575" y="4589463"/>
          <p14:tracePt t="183689" x="3330575" y="4598988"/>
          <p14:tracePt t="183705" x="3330575" y="4633913"/>
          <p14:tracePt t="183721" x="3330575" y="4643438"/>
          <p14:tracePt t="183733" x="3330575" y="4652963"/>
          <p14:tracePt t="183749" x="3340100" y="4697413"/>
          <p14:tracePt t="183766" x="3340100" y="4732338"/>
          <p14:tracePt t="183782" x="3348038" y="4751388"/>
          <p14:tracePt t="183799" x="3348038" y="4795838"/>
          <p14:tracePt t="183815" x="3357563" y="4857750"/>
          <p14:tracePt t="183833" x="3357563" y="4919663"/>
          <p14:tracePt t="183849" x="3357563" y="4965700"/>
          <p14:tracePt t="183866" x="3357563" y="4983163"/>
          <p14:tracePt t="183882" x="3357563" y="5010150"/>
          <p14:tracePt t="183900" x="3357563" y="5037138"/>
          <p14:tracePt t="183915" x="3357563" y="5045075"/>
          <p14:tracePt t="183933" x="3357563" y="5072063"/>
          <p14:tracePt t="183949" x="3357563" y="5089525"/>
          <p14:tracePt t="183966" x="3357563" y="5116513"/>
          <p14:tracePt t="183982" x="3357563" y="5126038"/>
          <p14:tracePt t="184153" x="3357563" y="5116513"/>
          <p14:tracePt t="184161" x="3375025" y="5062538"/>
          <p14:tracePt t="184169" x="3384550" y="5054600"/>
          <p14:tracePt t="184182" x="3384550" y="5000625"/>
          <p14:tracePt t="184199" x="3394075" y="4929188"/>
          <p14:tracePt t="184216" x="3394075" y="4830763"/>
          <p14:tracePt t="184233" x="3394075" y="4705350"/>
          <p14:tracePt t="184249" x="3394075" y="4643438"/>
          <p14:tracePt t="184266" x="3394075" y="4581525"/>
          <p14:tracePt t="184282" x="3394075" y="4562475"/>
          <p14:tracePt t="184299" x="3394075" y="4554538"/>
          <p14:tracePt t="184673" x="3402013" y="4545013"/>
          <p14:tracePt t="184682" x="3482975" y="4545013"/>
          <p14:tracePt t="184689" x="3589338" y="4554538"/>
          <p14:tracePt t="184699" x="3714750" y="4589463"/>
          <p14:tracePt t="184715" x="4125913" y="4660900"/>
          <p14:tracePt t="184732" x="4652963" y="4705350"/>
          <p14:tracePt t="184749" x="5232400" y="4705350"/>
          <p14:tracePt t="184765" x="5919788" y="4705350"/>
          <p14:tracePt t="184782" x="6697663" y="4705350"/>
          <p14:tracePt t="184799" x="7232650" y="4705350"/>
          <p14:tracePt t="184815" x="7562850" y="4697413"/>
          <p14:tracePt t="184833" x="7902575" y="4660900"/>
          <p14:tracePt t="184849" x="8269288" y="4598988"/>
          <p14:tracePt t="184866" x="8429625" y="4572000"/>
          <p14:tracePt t="184882" x="8483600" y="4554538"/>
          <p14:tracePt t="184899" x="8555038" y="4518025"/>
          <p14:tracePt t="184915" x="8589963" y="4491038"/>
          <p14:tracePt t="184932" x="8705850" y="4419600"/>
          <p14:tracePt t="184949" x="8867775" y="4340225"/>
          <p14:tracePt t="184965" x="8983663" y="4286250"/>
          <p14:tracePt t="184982" x="9063038" y="4232275"/>
          <p14:tracePt t="184999" x="9170988" y="4205288"/>
          <p14:tracePt t="185015" x="9269413" y="4160838"/>
          <p14:tracePt t="185032" x="9367838" y="4160838"/>
          <p14:tracePt t="185067" x="9385300" y="4160838"/>
          <p14:tracePt t="185082" x="9394825" y="4152900"/>
          <p14:tracePt t="185169" x="9394825" y="4125913"/>
          <p14:tracePt t="185177" x="9402763" y="4108450"/>
          <p14:tracePt t="185185" x="9429750" y="4089400"/>
          <p14:tracePt t="185199" x="9439275" y="4081463"/>
          <p14:tracePt t="185216" x="9456738" y="4071938"/>
          <p14:tracePt t="185232" x="9474200" y="4044950"/>
          <p14:tracePt t="185353" x="9491663" y="4081463"/>
          <p14:tracePt t="185361" x="9491663" y="4108450"/>
          <p14:tracePt t="185369" x="9491663" y="4160838"/>
          <p14:tracePt t="185382" x="9510713" y="4197350"/>
          <p14:tracePt t="185399" x="9528175" y="4348163"/>
          <p14:tracePt t="185415" x="9537700" y="4500563"/>
          <p14:tracePt t="185432" x="9537700" y="4643438"/>
          <p14:tracePt t="185449" x="9537700" y="4848225"/>
          <p14:tracePt t="185466" x="9537700" y="4956175"/>
          <p14:tracePt t="185482" x="9537700" y="5045075"/>
          <p14:tracePt t="185498" x="9537700" y="5089525"/>
          <p14:tracePt t="185516" x="9537700" y="5108575"/>
          <p14:tracePt t="185569" x="9528175" y="5116513"/>
          <p14:tracePt t="185825" x="9518650" y="5116513"/>
          <p14:tracePt t="185833" x="9483725" y="5089525"/>
          <p14:tracePt t="185841" x="9439275" y="5072063"/>
          <p14:tracePt t="185850" x="9385300" y="5062538"/>
          <p14:tracePt t="185866" x="9117013" y="5010150"/>
          <p14:tracePt t="185882" x="8626475" y="4919663"/>
          <p14:tracePt t="185899" x="7991475" y="4857750"/>
          <p14:tracePt t="185915" x="7153275" y="4732338"/>
          <p14:tracePt t="185932" x="5946775" y="4581525"/>
          <p14:tracePt t="185949" x="5205413" y="4456113"/>
          <p14:tracePt t="185965" x="4224338" y="4313238"/>
          <p14:tracePt t="185983" x="3608388" y="4214813"/>
          <p14:tracePt t="185999" x="3295650" y="4160838"/>
          <p14:tracePt t="186015" x="3187700" y="4133850"/>
          <p14:tracePt t="186032" x="3179763" y="4125913"/>
          <p14:tracePt t="186185" x="3160713" y="4125913"/>
          <p14:tracePt t="186193" x="3133725" y="4125913"/>
          <p14:tracePt t="186201" x="3098800" y="4152900"/>
          <p14:tracePt t="186215" x="3089275" y="4170363"/>
          <p14:tracePt t="186241" x="3071813" y="4179888"/>
          <p14:tracePt t="186289" x="3089275" y="4187825"/>
          <p14:tracePt t="186305" x="3125788" y="4187825"/>
          <p14:tracePt t="186313" x="3152775" y="4214813"/>
          <p14:tracePt t="186321" x="3160713" y="4214813"/>
          <p14:tracePt t="186332" x="3197225" y="4224338"/>
          <p14:tracePt t="186349" x="3295650" y="4268788"/>
          <p14:tracePt t="186366" x="3330575" y="4286250"/>
          <p14:tracePt t="186382" x="3340100" y="4295775"/>
          <p14:tracePt t="187049" x="3348038" y="4295775"/>
          <p14:tracePt t="187056" x="3375025" y="4295775"/>
          <p14:tracePt t="187066" x="3384550" y="4295775"/>
          <p14:tracePt t="187082" x="3402013" y="4295775"/>
          <p14:tracePt t="187099" x="3446463" y="4295775"/>
          <p14:tracePt t="187116" x="3500438" y="4286250"/>
          <p14:tracePt t="187133" x="3517900" y="4286250"/>
          <p14:tracePt t="187149" x="3527425" y="4276725"/>
          <p14:tracePt t="187217" x="3536950" y="4276725"/>
          <p14:tracePt t="187257" x="3544888" y="4276725"/>
          <p14:tracePt t="187273" x="3554413" y="4276725"/>
          <p14:tracePt t="187289" x="3571875" y="4276725"/>
          <p14:tracePt t="187298" x="3598863" y="4276725"/>
          <p14:tracePt t="187305" x="3616325" y="4259263"/>
          <p14:tracePt t="187315" x="3633788" y="4259263"/>
          <p14:tracePt t="187332" x="3679825" y="4259263"/>
          <p14:tracePt t="187349" x="3741738" y="4259263"/>
          <p14:tracePt t="187365" x="3786188" y="4259263"/>
          <p14:tracePt t="187382" x="3822700" y="4259263"/>
          <p14:tracePt t="187399" x="3830638" y="4259263"/>
          <p14:tracePt t="187415" x="3840163" y="4259263"/>
          <p14:tracePt t="187449" x="3848100" y="4259263"/>
          <p14:tracePt t="187466" x="3875088" y="4259263"/>
          <p14:tracePt t="187482" x="3884613" y="4259263"/>
          <p14:tracePt t="187499" x="3894138" y="4259263"/>
          <p14:tracePt t="187529" x="3902075" y="4259263"/>
          <p14:tracePt t="187545" x="3938588" y="4259263"/>
          <p14:tracePt t="187561" x="3946525" y="4259263"/>
          <p14:tracePt t="187569" x="3956050" y="4259263"/>
          <p14:tracePt t="187585" x="3983038" y="4259263"/>
          <p14:tracePt t="187599" x="3990975" y="4259263"/>
          <p14:tracePt t="187615" x="4000500" y="4259263"/>
          <p14:tracePt t="187633" x="4037013" y="4259263"/>
          <p14:tracePt t="187650" x="4044950" y="4259263"/>
          <p14:tracePt t="187673" x="4054475" y="4259263"/>
          <p14:tracePt t="187721" x="4062413" y="4259263"/>
          <p14:tracePt t="187745" x="4081463" y="4259263"/>
          <p14:tracePt t="187769" x="4098925" y="4259263"/>
          <p14:tracePt t="187785" x="4108450" y="4259263"/>
          <p14:tracePt t="187801" x="4116388" y="4259263"/>
          <p14:tracePt t="187809" x="4133850" y="4259263"/>
          <p14:tracePt t="187833" x="4143375" y="4259263"/>
          <p14:tracePt t="187857" x="4152900" y="4259263"/>
          <p14:tracePt t="187889" x="4170363" y="4259263"/>
          <p14:tracePt t="188297" x="4179888" y="4268788"/>
          <p14:tracePt t="188313" x="4179888" y="4276725"/>
          <p14:tracePt t="188329" x="4179888" y="4286250"/>
          <p14:tracePt t="188345" x="4179888" y="4295775"/>
          <p14:tracePt t="188353" x="4179888" y="4313238"/>
          <p14:tracePt t="188369" x="4179888" y="4340225"/>
          <p14:tracePt t="188382" x="4179888" y="4348163"/>
          <p14:tracePt t="188399" x="4179888" y="4384675"/>
          <p14:tracePt t="188415" x="4179888" y="4394200"/>
          <p14:tracePt t="188433" x="4179888" y="4446588"/>
          <p14:tracePt t="188449" x="4179888" y="4473575"/>
          <p14:tracePt t="188465" x="4179888" y="4483100"/>
          <p14:tracePt t="188482" x="4179888" y="4500563"/>
          <p14:tracePt t="188553" x="4179888" y="4510088"/>
          <p14:tracePt t="188673" x="4187825" y="4527550"/>
          <p14:tracePt t="188681" x="4214813" y="4527550"/>
          <p14:tracePt t="188689" x="4268788" y="4527550"/>
          <p14:tracePt t="188699" x="4340225" y="4518025"/>
          <p14:tracePt t="188715" x="4741863" y="4518025"/>
          <p14:tracePt t="188732" x="5224463" y="4438650"/>
          <p14:tracePt t="188749" x="5803900" y="4348163"/>
          <p14:tracePt t="188765" x="6670675" y="4241800"/>
          <p14:tracePt t="188782" x="7500938" y="4241800"/>
          <p14:tracePt t="188798" x="8331200" y="4241800"/>
          <p14:tracePt t="188815" x="9304338" y="4241800"/>
          <p14:tracePt t="188833" x="10153650" y="4187825"/>
          <p14:tracePt t="188849" x="10733088" y="4098925"/>
          <p14:tracePt t="188866" x="10831513" y="4081463"/>
          <p14:tracePt t="188882" x="10885488" y="4071938"/>
          <p14:tracePt t="188929" x="10875963" y="4062413"/>
          <p14:tracePt t="188945" x="10868025" y="4062413"/>
          <p14:tracePt t="188961" x="10858500" y="4062413"/>
          <p14:tracePt t="189073" x="10841038" y="4062413"/>
          <p14:tracePt t="189089" x="10831513" y="4062413"/>
          <p14:tracePt t="189105" x="10814050" y="4071938"/>
          <p14:tracePt t="189121" x="10804525" y="4071938"/>
          <p14:tracePt t="189129" x="10796588" y="4081463"/>
          <p14:tracePt t="189137" x="10777538" y="4098925"/>
          <p14:tracePt t="189149" x="10777538" y="4116388"/>
          <p14:tracePt t="189165" x="10752138" y="4179888"/>
          <p14:tracePt t="189182" x="10742613" y="4232275"/>
          <p14:tracePt t="189199" x="10725150" y="4303713"/>
          <p14:tracePt t="189215" x="10698163" y="4340225"/>
          <p14:tracePt t="189232" x="10698163" y="4348163"/>
          <p14:tracePt t="189249" x="10698163" y="4367213"/>
          <p14:tracePt t="189865" x="10688638" y="4375150"/>
          <p14:tracePt t="189889" x="10680700" y="4384675"/>
          <p14:tracePt t="189929" x="10671175" y="4384675"/>
          <p14:tracePt t="189937" x="10661650" y="4394200"/>
          <p14:tracePt t="189953" x="10653713" y="4419600"/>
          <p14:tracePt t="189965" x="10653713" y="4429125"/>
          <p14:tracePt t="189982" x="10626725" y="4473575"/>
          <p14:tracePt t="189998" x="10626725" y="4518025"/>
          <p14:tracePt t="190015" x="10626725" y="4562475"/>
          <p14:tracePt t="190033" x="10626725" y="4598988"/>
          <p14:tracePt t="190049" x="10626725" y="4652963"/>
          <p14:tracePt t="190066" x="10626725" y="4697413"/>
          <p14:tracePt t="190082" x="10626725" y="4803775"/>
          <p14:tracePt t="190098" x="10626725" y="4894263"/>
          <p14:tracePt t="190115" x="10626725" y="4956175"/>
          <p14:tracePt t="190132" x="10626725" y="5010150"/>
          <p14:tracePt t="190149" x="10626725" y="5027613"/>
          <p14:tracePt t="190166" x="10626725" y="5045075"/>
          <p14:tracePt t="190185" x="10626725" y="5054600"/>
          <p14:tracePt t="190198" x="10626725" y="5081588"/>
          <p14:tracePt t="190216" x="10626725" y="5143500"/>
          <p14:tracePt t="190233" x="10582275" y="5251450"/>
          <p14:tracePt t="190249" x="10501313" y="5510213"/>
          <p14:tracePt t="190266" x="10429875" y="5724525"/>
          <p14:tracePt t="190282" x="10394950" y="5894388"/>
          <p14:tracePt t="190300" x="10313988" y="6037263"/>
          <p14:tracePt t="190315" x="10260013" y="6134100"/>
          <p14:tracePt t="190332" x="10188575" y="6232525"/>
          <p14:tracePt t="190349" x="10126663" y="6303963"/>
          <p14:tracePt t="190365" x="9983788" y="6367463"/>
          <p14:tracePt t="190382" x="9823450" y="6429375"/>
          <p14:tracePt t="190399" x="9705975" y="6491288"/>
          <p14:tracePt t="190415" x="9609138" y="6527800"/>
          <p14:tracePt t="190433" x="9483725" y="6545263"/>
          <p14:tracePt t="190449" x="9269413" y="6626225"/>
          <p14:tracePt t="190466" x="9090025" y="6653213"/>
          <p14:tracePt t="190482" x="8939213" y="6670675"/>
          <p14:tracePt t="190499" x="8786813" y="6688138"/>
          <p14:tracePt t="190515" x="8634413" y="6732588"/>
          <p14:tracePt t="190532" x="8518525" y="6751638"/>
          <p14:tracePt t="190549" x="8412163" y="6751638"/>
          <p14:tracePt t="190565" x="8277225" y="6759575"/>
          <p14:tracePt t="190582" x="8153400" y="6759575"/>
          <p14:tracePt t="190599" x="7983538" y="6759575"/>
          <p14:tracePt t="190615" x="7813675" y="6759575"/>
          <p14:tracePt t="190633" x="7572375" y="6759575"/>
          <p14:tracePt t="190634" x="7473950" y="6759575"/>
          <p14:tracePt t="190649" x="7277100" y="6759575"/>
          <p14:tracePt t="190665" x="7062788" y="6759575"/>
          <p14:tracePt t="190682" x="6823075" y="6759575"/>
          <p14:tracePt t="190699" x="6562725" y="6759575"/>
          <p14:tracePt t="190715" x="6296025" y="6759575"/>
          <p14:tracePt t="190732" x="6072188" y="6715125"/>
          <p14:tracePt t="190748" x="5919788" y="6705600"/>
          <p14:tracePt t="190765" x="5715000" y="6653213"/>
          <p14:tracePt t="190782" x="5537200" y="6599238"/>
          <p14:tracePt t="190799" x="5375275" y="6537325"/>
          <p14:tracePt t="190815" x="5214938" y="6473825"/>
          <p14:tracePt t="190832" x="5072063" y="6394450"/>
          <p14:tracePt t="190849" x="4991100" y="6323013"/>
          <p14:tracePt t="190866" x="4822825" y="6188075"/>
          <p14:tracePt t="190882" x="4751388" y="6089650"/>
          <p14:tracePt t="190899" x="4643438" y="5956300"/>
          <p14:tracePt t="190915" x="4598988" y="5875338"/>
          <p14:tracePt t="190932" x="4589463" y="5803900"/>
          <p14:tracePt t="190949" x="4572000" y="5705475"/>
          <p14:tracePt t="190965" x="4537075" y="5634038"/>
          <p14:tracePt t="190982" x="4537075" y="5527675"/>
          <p14:tracePt t="190999" x="4537075" y="5419725"/>
          <p14:tracePt t="191015" x="4537075" y="5268913"/>
          <p14:tracePt t="191032" x="4537075" y="5143500"/>
          <p14:tracePt t="191049" x="4572000" y="5010150"/>
          <p14:tracePt t="191066" x="4616450" y="4776788"/>
          <p14:tracePt t="191082" x="4633913" y="4660900"/>
          <p14:tracePt t="191099" x="4643438" y="4537075"/>
          <p14:tracePt t="191115" x="4687888" y="4419600"/>
          <p14:tracePt t="191132" x="4741863" y="4259263"/>
          <p14:tracePt t="191149" x="4786313" y="4143375"/>
          <p14:tracePt t="191165" x="4857750" y="4027488"/>
          <p14:tracePt t="191182" x="4929188" y="3946525"/>
          <p14:tracePt t="191199" x="5010150" y="3875088"/>
          <p14:tracePt t="191216" x="5133975" y="3803650"/>
          <p14:tracePt t="191233" x="5232400" y="3751263"/>
          <p14:tracePt t="191249" x="5429250" y="3625850"/>
          <p14:tracePt t="191266" x="5527675" y="3581400"/>
          <p14:tracePt t="191282" x="5680075" y="3517900"/>
          <p14:tracePt t="191299" x="5857875" y="3473450"/>
          <p14:tracePt t="191315" x="6126163" y="3429000"/>
          <p14:tracePt t="191332" x="6537325" y="3394075"/>
          <p14:tracePt t="191349" x="6983413" y="3394075"/>
          <p14:tracePt t="191365" x="7456488" y="3394075"/>
          <p14:tracePt t="191382" x="7939088" y="3394075"/>
          <p14:tracePt t="191399" x="8439150" y="3394075"/>
          <p14:tracePt t="191415" x="8813800" y="3394075"/>
          <p14:tracePt t="191433" x="9197975" y="3394075"/>
          <p14:tracePt t="191449" x="9582150" y="3394075"/>
          <p14:tracePt t="191466" x="9796463" y="3394075"/>
          <p14:tracePt t="191482" x="9966325" y="3394075"/>
          <p14:tracePt t="191499" x="10117138" y="3394075"/>
          <p14:tracePt t="191515" x="10260013" y="3394075"/>
          <p14:tracePt t="191532" x="10412413" y="3394075"/>
          <p14:tracePt t="191549" x="10483850" y="3394075"/>
          <p14:tracePt t="191565" x="10545763" y="3394075"/>
          <p14:tracePt t="191582" x="10572750" y="3394075"/>
          <p14:tracePt t="191598" x="10582275" y="3394075"/>
          <p14:tracePt t="191615" x="10599738" y="3394075"/>
          <p14:tracePt t="191633" x="10715625" y="3446463"/>
          <p14:tracePt t="191649" x="10760075" y="3490913"/>
          <p14:tracePt t="191666" x="10848975" y="3544888"/>
          <p14:tracePt t="191682" x="10947400" y="3625850"/>
          <p14:tracePt t="191699" x="10983913" y="3660775"/>
          <p14:tracePt t="191715" x="11001375" y="3697288"/>
          <p14:tracePt t="191732" x="11037888" y="3786188"/>
          <p14:tracePt t="191748" x="11063288" y="3867150"/>
          <p14:tracePt t="191765" x="11134725" y="4054475"/>
          <p14:tracePt t="191782" x="11188700" y="4251325"/>
          <p14:tracePt t="191799" x="11198225" y="4429125"/>
          <p14:tracePt t="191815" x="11215688" y="4625975"/>
          <p14:tracePt t="191833" x="11233150" y="4867275"/>
          <p14:tracePt t="191849" x="11269663" y="5160963"/>
          <p14:tracePt t="191866" x="11269663" y="5330825"/>
          <p14:tracePt t="191882" x="11269663" y="5446713"/>
          <p14:tracePt t="191899" x="11252200" y="5599113"/>
          <p14:tracePt t="191915" x="11171238" y="5759450"/>
          <p14:tracePt t="191932" x="11082338" y="5965825"/>
          <p14:tracePt t="191949" x="10983913" y="6089650"/>
          <p14:tracePt t="191965" x="10875963" y="6251575"/>
          <p14:tracePt t="191982" x="10777538" y="6375400"/>
          <p14:tracePt t="191999" x="10671175" y="6500813"/>
          <p14:tracePt t="192015" x="10563225" y="6634163"/>
          <p14:tracePt t="192032" x="10456863" y="6705600"/>
          <p14:tracePt t="192049" x="10260013" y="6796088"/>
          <p14:tracePt t="192066" x="10082213" y="6848475"/>
          <p14:tracePt t="192082" x="9848850" y="6848475"/>
          <p14:tracePt t="192099" x="9626600" y="6848475"/>
          <p14:tracePt t="192115" x="9358313" y="6848475"/>
          <p14:tracePt t="192132" x="9090025" y="6848475"/>
          <p14:tracePt t="192149" x="8867775" y="6848475"/>
          <p14:tracePt t="192166" x="8609013" y="6848475"/>
          <p14:tracePt t="192182" x="8412163" y="6848475"/>
          <p14:tracePt t="192199" x="8170863" y="6848475"/>
          <p14:tracePt t="192215" x="7929563" y="6848475"/>
          <p14:tracePt t="192232" x="7688263" y="6840538"/>
          <p14:tracePt t="192249" x="7419975" y="6786563"/>
          <p14:tracePt t="192249" x="7296150" y="6769100"/>
          <p14:tracePt t="192266" x="7027863" y="6751638"/>
          <p14:tracePt t="192282" x="6848475" y="6715125"/>
          <p14:tracePt t="192299" x="6742113" y="6705600"/>
          <p14:tracePt t="192315" x="6653213" y="6688138"/>
          <p14:tracePt t="192332" x="6572250" y="6680200"/>
          <p14:tracePt t="192348" x="6491288" y="6653213"/>
          <p14:tracePt t="192365" x="6429375" y="6653213"/>
          <p14:tracePt t="192382" x="6367463" y="6634163"/>
          <p14:tracePt t="192398" x="6296025" y="6626225"/>
          <p14:tracePt t="192415" x="6215063" y="6608763"/>
          <p14:tracePt t="192432" x="6134100" y="6589713"/>
          <p14:tracePt t="192449" x="6018213" y="6589713"/>
          <p14:tracePt t="192466" x="5946775" y="6589713"/>
          <p14:tracePt t="192482" x="5884863" y="6589713"/>
          <p14:tracePt t="192499" x="5795963" y="6589713"/>
          <p14:tracePt t="192515" x="5680075" y="6589713"/>
          <p14:tracePt t="192532" x="5572125" y="6589713"/>
          <p14:tracePt t="192548" x="5500688" y="6589713"/>
          <p14:tracePt t="192565" x="5438775" y="6572250"/>
          <p14:tracePt t="192582" x="5375275" y="6562725"/>
          <p14:tracePt t="192598" x="5330825" y="6545263"/>
          <p14:tracePt t="192615" x="5322888" y="6545263"/>
          <p14:tracePt t="192632" x="5286375" y="6527800"/>
          <p14:tracePt t="192649" x="5232400" y="6510338"/>
          <p14:tracePt t="192666" x="5197475" y="6473825"/>
          <p14:tracePt t="192682" x="5187950" y="6465888"/>
          <p14:tracePt t="192699" x="5153025" y="6429375"/>
          <p14:tracePt t="192715" x="5133975" y="6411913"/>
          <p14:tracePt t="192732" x="5099050" y="6375400"/>
          <p14:tracePt t="192748" x="5081588" y="6340475"/>
          <p14:tracePt t="192765" x="5045075" y="6313488"/>
          <p14:tracePt t="192782" x="5027613" y="6286500"/>
          <p14:tracePt t="192798" x="5018088" y="6259513"/>
          <p14:tracePt t="192815" x="5010150" y="6242050"/>
          <p14:tracePt t="192832" x="4973638" y="6197600"/>
          <p14:tracePt t="192849" x="4884738" y="6126163"/>
          <p14:tracePt t="192866" x="4813300" y="6081713"/>
          <p14:tracePt t="192882" x="4776788" y="6045200"/>
          <p14:tracePt t="192898" x="4759325" y="6037263"/>
          <p14:tracePt t="192915" x="4732338" y="6010275"/>
          <p14:tracePt t="192932" x="4714875" y="5983288"/>
          <p14:tracePt t="192948" x="4687888" y="5946775"/>
          <p14:tracePt t="192965" x="4679950" y="5919788"/>
          <p14:tracePt t="192982" x="4679950" y="5884863"/>
          <p14:tracePt t="192998" x="4670425" y="5867400"/>
          <p14:tracePt t="193015" x="4643438" y="5803900"/>
          <p14:tracePt t="193032" x="4643438" y="5724525"/>
          <p14:tracePt t="193049" x="4616450" y="5608638"/>
          <p14:tracePt t="193066" x="4608513" y="5545138"/>
          <p14:tracePt t="193082" x="4608513" y="5510213"/>
          <p14:tracePt t="193099" x="4608513" y="5465763"/>
          <p14:tracePt t="193115" x="4608513" y="5411788"/>
          <p14:tracePt t="193132" x="4608513" y="5348288"/>
          <p14:tracePt t="193148" x="4608513" y="5322888"/>
          <p14:tracePt t="193165" x="4608513" y="5295900"/>
          <p14:tracePt t="193182" x="4608513" y="5251450"/>
          <p14:tracePt t="193198" x="4643438" y="5187950"/>
          <p14:tracePt t="193215" x="4670425" y="5108575"/>
          <p14:tracePt t="193232" x="4714875" y="5037138"/>
          <p14:tracePt t="193249" x="4732338" y="4973638"/>
          <p14:tracePt t="193265" x="4776788" y="4894263"/>
          <p14:tracePt t="193282" x="4803775" y="4830763"/>
          <p14:tracePt t="193299" x="4840288" y="4732338"/>
          <p14:tracePt t="193316" x="4857750" y="4670425"/>
          <p14:tracePt t="193332" x="4911725" y="4589463"/>
          <p14:tracePt t="193348" x="4965700" y="4510088"/>
          <p14:tracePt t="193365" x="5000625" y="4411663"/>
          <p14:tracePt t="193382" x="5072063" y="4330700"/>
          <p14:tracePt t="193398" x="5133975" y="4268788"/>
          <p14:tracePt t="193415" x="5259388" y="4197350"/>
          <p14:tracePt t="193432" x="5394325" y="4133850"/>
          <p14:tracePt t="193449" x="5705475" y="3990975"/>
          <p14:tracePt t="193466" x="5956300" y="3919538"/>
          <p14:tracePt t="193482" x="6269038" y="3884613"/>
          <p14:tracePt t="193498" x="6589713" y="3813175"/>
          <p14:tracePt t="193515" x="6858000" y="3759200"/>
          <p14:tracePt t="193532" x="7143750" y="3732213"/>
          <p14:tracePt t="193548" x="7483475" y="3714750"/>
          <p14:tracePt t="193565" x="7858125" y="3714750"/>
          <p14:tracePt t="193582" x="8286750" y="3714750"/>
          <p14:tracePt t="193598" x="8732838" y="3714750"/>
          <p14:tracePt t="193615" x="9161463" y="3714750"/>
          <p14:tracePt t="193632" x="9545638" y="3714750"/>
          <p14:tracePt t="193649" x="9991725" y="3714750"/>
          <p14:tracePt t="193666" x="10233025" y="3714750"/>
          <p14:tracePt t="193682" x="10402888" y="3714750"/>
          <p14:tracePt t="193698" x="10582275" y="3714750"/>
          <p14:tracePt t="193715" x="10706100" y="3714750"/>
          <p14:tracePt t="193732" x="10841038" y="3759200"/>
          <p14:tracePt t="193748" x="10947400" y="3768725"/>
          <p14:tracePt t="193765" x="11063288" y="3830638"/>
          <p14:tracePt t="193782" x="11180763" y="3902075"/>
          <p14:tracePt t="193799" x="11260138" y="3956050"/>
          <p14:tracePt t="193815" x="11304588" y="3990975"/>
          <p14:tracePt t="193832" x="11341100" y="4027488"/>
          <p14:tracePt t="193849" x="11439525" y="4179888"/>
          <p14:tracePt t="193866" x="11483975" y="4276725"/>
          <p14:tracePt t="193882" x="11528425" y="4394200"/>
          <p14:tracePt t="193898" x="11555413" y="4545013"/>
          <p14:tracePt t="193915" x="11590338" y="4697413"/>
          <p14:tracePt t="193932" x="11590338" y="4848225"/>
          <p14:tracePt t="193948" x="11590338" y="4991100"/>
          <p14:tracePt t="193965" x="11590338" y="5116513"/>
          <p14:tracePt t="193982" x="11545888" y="5276850"/>
          <p14:tracePt t="193998" x="11466513" y="5438775"/>
          <p14:tracePt t="194015" x="11403013" y="5581650"/>
          <p14:tracePt t="194032" x="11331575" y="5680075"/>
          <p14:tracePt t="194049" x="11233150" y="5822950"/>
          <p14:tracePt t="194066" x="11126788" y="5929313"/>
          <p14:tracePt t="194082" x="11018838" y="6037263"/>
          <p14:tracePt t="194099" x="10875963" y="6153150"/>
          <p14:tracePt t="194115" x="10661650" y="6276975"/>
          <p14:tracePt t="194132" x="10429875" y="6402388"/>
          <p14:tracePt t="194148" x="10215563" y="6491288"/>
          <p14:tracePt t="194166" x="10055225" y="6554788"/>
          <p14:tracePt t="194182" x="9947275" y="6581775"/>
          <p14:tracePt t="194199" x="9742488" y="6634163"/>
          <p14:tracePt t="194215" x="9545638" y="6670675"/>
          <p14:tracePt t="194232" x="9269413" y="6724650"/>
          <p14:tracePt t="194249" x="8724900" y="6759575"/>
          <p14:tracePt t="194266" x="8358188" y="6796088"/>
          <p14:tracePt t="194282" x="8045450" y="6796088"/>
          <p14:tracePt t="194298" x="7759700" y="6796088"/>
          <p14:tracePt t="194315" x="7500938" y="6796088"/>
          <p14:tracePt t="194332" x="7215188" y="6796088"/>
          <p14:tracePt t="194348" x="6929438" y="6796088"/>
          <p14:tracePt t="194365" x="6688138" y="6796088"/>
          <p14:tracePt t="194382" x="6375400" y="6796088"/>
          <p14:tracePt t="194398" x="6081713" y="6769100"/>
          <p14:tracePt t="194415" x="5795963" y="6751638"/>
          <p14:tracePt t="194432" x="5527675" y="6697663"/>
          <p14:tracePt t="194449" x="5276850" y="6661150"/>
          <p14:tracePt t="194465" x="5089525" y="6634163"/>
          <p14:tracePt t="194482" x="5000625" y="6616700"/>
          <p14:tracePt t="194498" x="4919663" y="6608763"/>
          <p14:tracePt t="194515" x="4857750" y="6589713"/>
          <p14:tracePt t="194532" x="4795838" y="6581775"/>
          <p14:tracePt t="194548" x="4768850" y="6562725"/>
          <p14:tracePt t="194582" x="4751388" y="6545263"/>
          <p14:tracePt t="194601" x="4741863" y="6545263"/>
          <p14:tracePt t="194615" x="4724400" y="6545263"/>
          <p14:tracePt t="194632" x="4705350" y="6527800"/>
          <p14:tracePt t="194649" x="4679950" y="6510338"/>
          <p14:tracePt t="194666" x="4670425" y="6483350"/>
          <p14:tracePt t="194682" x="4660900" y="6465888"/>
          <p14:tracePt t="194699" x="4643438" y="6419850"/>
          <p14:tracePt t="194715" x="4633913" y="6394450"/>
          <p14:tracePt t="194732" x="4625975" y="6348413"/>
          <p14:tracePt t="194748" x="4625975" y="6286500"/>
          <p14:tracePt t="194765" x="4598988" y="6205538"/>
          <p14:tracePt t="194782" x="4598988" y="6143625"/>
          <p14:tracePt t="194798" x="4598988" y="6072188"/>
          <p14:tracePt t="194815" x="4598988" y="5983288"/>
          <p14:tracePt t="194832" x="4598988" y="5902325"/>
          <p14:tracePt t="194849" x="4598988" y="5813425"/>
          <p14:tracePt t="194865" x="4598988" y="5680075"/>
          <p14:tracePt t="194882" x="4598988" y="5589588"/>
          <p14:tracePt t="194899" x="4598988" y="5527675"/>
          <p14:tracePt t="194916" x="4598988" y="5491163"/>
          <p14:tracePt t="194932" x="4598988" y="5411788"/>
          <p14:tracePt t="194948" x="4616450" y="5330825"/>
          <p14:tracePt t="194965" x="4625975" y="5286375"/>
          <p14:tracePt t="194982" x="4652963" y="5224463"/>
          <p14:tracePt t="194998" x="4679950" y="5143500"/>
          <p14:tracePt t="195015" x="4732338" y="5062538"/>
          <p14:tracePt t="195032" x="4803775" y="4946650"/>
          <p14:tracePt t="195049" x="4830763" y="4867275"/>
          <p14:tracePt t="195066" x="4894263" y="4759325"/>
          <p14:tracePt t="195082" x="4919663" y="4714875"/>
          <p14:tracePt t="195098" x="4965700" y="4652963"/>
          <p14:tracePt t="195115" x="5010150" y="4581525"/>
          <p14:tracePt t="195132" x="5081588" y="4518025"/>
          <p14:tracePt t="195149" x="5180013" y="4456113"/>
          <p14:tracePt t="195165" x="5313363" y="4394200"/>
          <p14:tracePt t="195182" x="5545138" y="4303713"/>
          <p14:tracePt t="195198" x="5776913" y="4214813"/>
          <p14:tracePt t="195216" x="6000750" y="4170363"/>
          <p14:tracePt t="195232" x="6251575" y="4089400"/>
          <p14:tracePt t="195249" x="6670675" y="4017963"/>
          <p14:tracePt t="195265" x="6938963" y="3983038"/>
          <p14:tracePt t="195282" x="7277100" y="3929063"/>
          <p14:tracePt t="195298" x="7724775" y="3929063"/>
          <p14:tracePt t="195315" x="8313738" y="3929063"/>
          <p14:tracePt t="195332" x="9090025" y="3929063"/>
          <p14:tracePt t="195348" x="9777413" y="3929063"/>
          <p14:tracePt t="195365" x="10331450" y="3938588"/>
          <p14:tracePt t="195381" x="10814050" y="3956050"/>
          <p14:tracePt t="195398" x="11144250" y="3956050"/>
          <p14:tracePt t="195415" x="11341100" y="3973513"/>
          <p14:tracePt t="195432" x="11412538" y="3973513"/>
          <p14:tracePt t="195448" x="11420475" y="3983038"/>
          <p14:tracePt t="195466" x="11430000" y="3990975"/>
          <p14:tracePt t="195482" x="11439525" y="4017963"/>
          <p14:tracePt t="195498" x="11447463" y="4027488"/>
          <p14:tracePt t="195515" x="11474450" y="4081463"/>
          <p14:tracePt t="195532" x="11474450" y="4125913"/>
          <p14:tracePt t="195548" x="11483975" y="4170363"/>
          <p14:tracePt t="195565" x="11483975" y="4214813"/>
          <p14:tracePt t="195581" x="11483975" y="4295775"/>
          <p14:tracePt t="195598" x="11483975" y="4357688"/>
          <p14:tracePt t="195615" x="11483975" y="4429125"/>
          <p14:tracePt t="195632" x="11483975" y="4537075"/>
          <p14:tracePt t="195633" x="11483975" y="4581525"/>
          <p14:tracePt t="195649" x="11483975" y="4724400"/>
          <p14:tracePt t="195666" x="11395075" y="4884738"/>
          <p14:tracePt t="195682" x="11252200" y="5062538"/>
          <p14:tracePt t="195698" x="11134725" y="5232400"/>
          <p14:tracePt t="195715" x="11063288" y="5330825"/>
          <p14:tracePt t="195732" x="10991850" y="5429250"/>
          <p14:tracePt t="195748" x="10920413" y="5491163"/>
          <p14:tracePt t="195765" x="10823575" y="5599113"/>
          <p14:tracePt t="195782" x="10634663" y="5697538"/>
          <p14:tracePt t="195798" x="10420350" y="5803900"/>
          <p14:tracePt t="195815" x="10171113" y="5911850"/>
          <p14:tracePt t="195832" x="9939338" y="5983288"/>
          <p14:tracePt t="195849" x="9599613" y="6126163"/>
          <p14:tracePt t="195865" x="9394825" y="6215063"/>
          <p14:tracePt t="195882" x="9134475" y="6357938"/>
          <p14:tracePt t="195898" x="8929688" y="6446838"/>
          <p14:tracePt t="195915" x="8705850" y="6483350"/>
          <p14:tracePt t="195932" x="8420100" y="6483350"/>
          <p14:tracePt t="195948" x="8126413" y="6419850"/>
          <p14:tracePt t="195966" x="8081963" y="6419850"/>
          <p14:tracePt t="196105" x="8081963" y="6402388"/>
          <p14:tracePt t="196121" x="8062913" y="6402388"/>
          <p14:tracePt t="196129" x="7929563" y="6402388"/>
          <p14:tracePt t="196137" x="7697788" y="6367463"/>
          <p14:tracePt t="196149" x="7419975" y="6303963"/>
          <p14:tracePt t="196165" x="6705600" y="6027738"/>
          <p14:tracePt t="196182" x="5840413" y="5661025"/>
          <p14:tracePt t="196198" x="5018088" y="5303838"/>
          <p14:tracePt t="196215" x="4402138" y="5108575"/>
          <p14:tracePt t="196232" x="4081463" y="5010150"/>
          <p14:tracePt t="196249" x="3857625" y="4911725"/>
          <p14:tracePt t="196266" x="3795713" y="4875213"/>
          <p14:tracePt t="196282" x="3786188" y="4840288"/>
          <p14:tracePt t="196298" x="3786188" y="4813300"/>
          <p14:tracePt t="196315" x="3795713" y="4759325"/>
          <p14:tracePt t="196332" x="3795713" y="4714875"/>
          <p14:tracePt t="196348" x="3795713" y="4687888"/>
          <p14:tracePt t="196365" x="3795713" y="4643438"/>
          <p14:tracePt t="196382" x="3768725" y="4589463"/>
          <p14:tracePt t="196398" x="3714750" y="4510088"/>
          <p14:tracePt t="196415" x="3679825" y="4429125"/>
          <p14:tracePt t="196432" x="3608388" y="4357688"/>
          <p14:tracePt t="196449" x="3517900" y="4259263"/>
          <p14:tracePt t="196466" x="3465513" y="4179888"/>
          <p14:tracePt t="196482" x="3394075" y="4108450"/>
          <p14:tracePt t="196498" x="3330575" y="4054475"/>
          <p14:tracePt t="196515" x="3286125" y="4044950"/>
          <p14:tracePt t="196532" x="3187700" y="4017963"/>
          <p14:tracePt t="196548" x="3125788" y="4000500"/>
          <p14:tracePt t="196565" x="3017838" y="3990975"/>
          <p14:tracePt t="196582" x="2946400" y="3990975"/>
          <p14:tracePt t="196598" x="2840038" y="3990975"/>
          <p14:tracePt t="196615" x="2714625" y="4054475"/>
          <p14:tracePt t="196632" x="2616200" y="4160838"/>
          <p14:tracePt t="196649" x="2482850" y="4303713"/>
          <p14:tracePt t="196666" x="2366963" y="4446588"/>
          <p14:tracePt t="196682" x="2286000" y="4608513"/>
          <p14:tracePt t="196699" x="2241550" y="4768850"/>
          <p14:tracePt t="196715" x="2187575" y="4946650"/>
          <p14:tracePt t="196732" x="2179638" y="5099050"/>
          <p14:tracePt t="196748" x="2179638" y="5224463"/>
          <p14:tracePt t="196765" x="2179638" y="5330825"/>
          <p14:tracePt t="196782" x="2179638" y="5456238"/>
          <p14:tracePt t="196798" x="2179638" y="5608638"/>
          <p14:tracePt t="196815" x="2179638" y="5697538"/>
          <p14:tracePt t="196832" x="2179638" y="5776913"/>
          <p14:tracePt t="196849" x="2197100" y="5875338"/>
          <p14:tracePt t="196865" x="2205038" y="5919788"/>
          <p14:tracePt t="196882" x="2232025" y="5973763"/>
          <p14:tracePt t="196898" x="2276475" y="6037263"/>
          <p14:tracePt t="196915" x="2330450" y="6081713"/>
          <p14:tracePt t="196932" x="2374900" y="6116638"/>
          <p14:tracePt t="196948" x="2393950" y="6134100"/>
          <p14:tracePt t="196965" x="2446338" y="6188075"/>
          <p14:tracePt t="196982" x="2509838" y="6224588"/>
          <p14:tracePt t="196998" x="2608263" y="6276975"/>
          <p14:tracePt t="197015" x="2714625" y="6323013"/>
          <p14:tracePt t="197031" x="2795588" y="6367463"/>
          <p14:tracePt t="197049" x="2955925" y="6446838"/>
          <p14:tracePt t="197065" x="3036888" y="6491288"/>
          <p14:tracePt t="197082" x="3152775" y="6518275"/>
          <p14:tracePt t="197098" x="3348038" y="6554788"/>
          <p14:tracePt t="197115" x="3544888" y="6554788"/>
          <p14:tracePt t="197132" x="3687763" y="6554788"/>
          <p14:tracePt t="197148" x="3768725" y="6554788"/>
          <p14:tracePt t="197165" x="3830638" y="6537325"/>
          <p14:tracePt t="197182" x="3857625" y="6510338"/>
          <p14:tracePt t="197198" x="3875088" y="6465888"/>
          <p14:tracePt t="197215" x="3929063" y="6357938"/>
          <p14:tracePt t="197232" x="3973513" y="6276975"/>
          <p14:tracePt t="197249" x="4125913" y="6072188"/>
          <p14:tracePt t="197265" x="4197350" y="5973763"/>
          <p14:tracePt t="197282" x="4276725" y="5830888"/>
          <p14:tracePt t="197298" x="4375150" y="5643563"/>
          <p14:tracePt t="197315" x="4438650" y="5510213"/>
          <p14:tracePt t="197332" x="4500563" y="5367338"/>
          <p14:tracePt t="197348" x="4562475" y="5224463"/>
          <p14:tracePt t="197365" x="4581525" y="5133975"/>
          <p14:tracePt t="197382" x="4589463" y="5027613"/>
          <p14:tracePt t="197398" x="4589463" y="4919663"/>
          <p14:tracePt t="197415" x="4589463" y="4768850"/>
          <p14:tracePt t="197432" x="4589463" y="4643438"/>
          <p14:tracePt t="197449" x="4589463" y="4465638"/>
          <p14:tracePt t="197465" x="4589463" y="4357688"/>
          <p14:tracePt t="197482" x="4545013" y="4224338"/>
          <p14:tracePt t="197498" x="4465638" y="4089400"/>
          <p14:tracePt t="197515" x="4419600" y="4000500"/>
          <p14:tracePt t="197532" x="4357688" y="3956050"/>
          <p14:tracePt t="197548" x="4276725" y="3911600"/>
          <p14:tracePt t="197565" x="4197350" y="3875088"/>
          <p14:tracePt t="197582" x="4125913" y="3857625"/>
          <p14:tracePt t="197598" x="4017963" y="3848100"/>
          <p14:tracePt t="197615" x="3919538" y="3803650"/>
          <p14:tracePt t="197632" x="3786188" y="3786188"/>
          <p14:tracePt t="197649" x="3544888" y="3776663"/>
          <p14:tracePt t="197666" x="3375025" y="3776663"/>
          <p14:tracePt t="197682" x="3197225" y="3776663"/>
          <p14:tracePt t="197698" x="3108325" y="3776663"/>
          <p14:tracePt t="197715" x="2990850" y="3776663"/>
          <p14:tracePt t="197732" x="2874963" y="3875088"/>
          <p14:tracePt t="197748" x="2741613" y="4000500"/>
          <p14:tracePt t="197765" x="2633663" y="4125913"/>
          <p14:tracePt t="197782" x="2500313" y="4259263"/>
          <p14:tracePt t="197798" x="2419350" y="4357688"/>
          <p14:tracePt t="197815" x="2366963" y="4438650"/>
          <p14:tracePt t="197832" x="2339975" y="4483100"/>
          <p14:tracePt t="197849" x="2286000" y="4554538"/>
          <p14:tracePt t="197865" x="2259013" y="4633913"/>
          <p14:tracePt t="197882" x="2214563" y="4697413"/>
          <p14:tracePt t="197898" x="2205038" y="4759325"/>
          <p14:tracePt t="197915" x="2179638" y="4867275"/>
          <p14:tracePt t="197932" x="2160588" y="4965700"/>
          <p14:tracePt t="197948" x="2160588" y="5054600"/>
          <p14:tracePt t="197965" x="2160588" y="5143500"/>
          <p14:tracePt t="197982" x="2160588" y="5268913"/>
          <p14:tracePt t="197998" x="2160588" y="5348288"/>
          <p14:tracePt t="198015" x="2160588" y="5456238"/>
          <p14:tracePt t="198031" x="2160588" y="5562600"/>
          <p14:tracePt t="198049" x="2214563" y="5751513"/>
          <p14:tracePt t="198065" x="2241550" y="5848350"/>
          <p14:tracePt t="198082" x="2286000" y="5929313"/>
          <p14:tracePt t="198098" x="2322513" y="6010275"/>
          <p14:tracePt t="198115" x="2366963" y="6089650"/>
          <p14:tracePt t="198131" x="2419350" y="6143625"/>
          <p14:tracePt t="198148" x="2455863" y="6188075"/>
          <p14:tracePt t="198165" x="2500313" y="6242050"/>
          <p14:tracePt t="198182" x="2562225" y="6269038"/>
          <p14:tracePt t="198198" x="2598738" y="6296025"/>
          <p14:tracePt t="198215" x="2625725" y="6313488"/>
          <p14:tracePt t="198232" x="2660650" y="6348413"/>
          <p14:tracePt t="198249" x="2724150" y="6394450"/>
          <p14:tracePt t="198265" x="2786063" y="6402388"/>
          <p14:tracePt t="198281" x="2847975" y="6429375"/>
          <p14:tracePt t="198298" x="2911475" y="6456363"/>
          <p14:tracePt t="198316" x="2990850" y="6483350"/>
          <p14:tracePt t="198332" x="3054350" y="6491288"/>
          <p14:tracePt t="198348" x="3133725" y="6518275"/>
          <p14:tracePt t="198365" x="3241675" y="6518275"/>
          <p14:tracePt t="198382" x="3330575" y="6518275"/>
          <p14:tracePt t="198398" x="3411538" y="6518275"/>
          <p14:tracePt t="198415" x="3438525" y="6518275"/>
          <p14:tracePt t="198432" x="3446463" y="6518275"/>
          <p14:tracePt t="198449" x="3490913" y="6500813"/>
          <p14:tracePt t="198465" x="3527425" y="6465888"/>
          <p14:tracePt t="198481" x="3589338" y="6411913"/>
          <p14:tracePt t="198498" x="3625850" y="6394450"/>
          <p14:tracePt t="198515" x="3670300" y="6384925"/>
          <p14:tracePt t="198531" x="3714750" y="6348413"/>
          <p14:tracePt t="198548" x="3732213" y="6323013"/>
          <p14:tracePt t="198565" x="3759200" y="6303963"/>
          <p14:tracePt t="198582" x="3795713" y="6269038"/>
          <p14:tracePt t="198598" x="3822700" y="6224588"/>
          <p14:tracePt t="198615" x="3840163" y="6170613"/>
          <p14:tracePt t="198632" x="3867150" y="6134100"/>
          <p14:tracePt t="198633" x="3875088" y="6126163"/>
          <p14:tracePt t="198648" x="3884613" y="6108700"/>
          <p14:tracePt t="198665" x="3894138" y="6081713"/>
          <p14:tracePt t="198681" x="3902075" y="6072188"/>
          <p14:tracePt t="198715" x="3902075" y="6062663"/>
          <p14:tracePt t="198731" x="3919538" y="6045200"/>
          <p14:tracePt t="198748" x="3919538" y="6027738"/>
          <p14:tracePt t="198765" x="3919538" y="6018213"/>
          <p14:tracePt t="198782" x="3929063" y="6000750"/>
          <p14:tracePt t="198857" x="3929063" y="5973763"/>
          <p14:tracePt t="198865" x="3929063" y="5965825"/>
          <p14:tracePt t="198873" x="3929063" y="5956300"/>
          <p14:tracePt t="198882" x="3929063" y="5946775"/>
          <p14:tracePt t="198898" x="3929063" y="5902325"/>
          <p14:tracePt t="198915" x="3929063" y="5848350"/>
          <p14:tracePt t="198931" x="3929063" y="5795963"/>
          <p14:tracePt t="198948" x="3929063" y="5670550"/>
          <p14:tracePt t="198965" x="3929063" y="5518150"/>
          <p14:tracePt t="198982" x="3867150" y="5295900"/>
          <p14:tracePt t="198998" x="3687763" y="4946650"/>
          <p14:tracePt t="199015" x="3536950" y="4616450"/>
          <p14:tracePt t="199031" x="3276600" y="4241800"/>
          <p14:tracePt t="199049" x="3081338" y="3867150"/>
          <p14:tracePt t="199065" x="2813050" y="3340100"/>
          <p14:tracePt t="199082" x="2679700" y="3062288"/>
          <p14:tracePt t="199098" x="2571750" y="2803525"/>
          <p14:tracePt t="199115" x="2500313" y="2643188"/>
          <p14:tracePt t="199132" x="2438400" y="2482850"/>
          <p14:tracePt t="199148" x="2374900" y="2366963"/>
          <p14:tracePt t="199165" x="2330450" y="2251075"/>
          <p14:tracePt t="199182" x="2276475" y="2152650"/>
          <p14:tracePt t="199198" x="2224088" y="2071688"/>
          <p14:tracePt t="199215" x="2179638" y="1965325"/>
          <p14:tracePt t="199232" x="2143125" y="1884363"/>
          <p14:tracePt t="199249" x="2071688" y="1714500"/>
          <p14:tracePt t="199265" x="2054225" y="1633538"/>
          <p14:tracePt t="199282" x="2027238" y="1536700"/>
          <p14:tracePt t="199298" x="2000250" y="1446213"/>
          <p14:tracePt t="199315" x="1946275" y="1357313"/>
          <p14:tracePt t="199331" x="1928813" y="1295400"/>
          <p14:tracePt t="199348" x="1893888" y="1231900"/>
          <p14:tracePt t="199365" x="1884363" y="1187450"/>
          <p14:tracePt t="199381" x="1866900" y="1125538"/>
          <p14:tracePt t="199398" x="1866900" y="1089025"/>
          <p14:tracePt t="199415" x="1857375" y="1044575"/>
          <p14:tracePt t="199431" x="1830388" y="982663"/>
          <p14:tracePt t="199448" x="1830388" y="946150"/>
          <p14:tracePt t="199465" x="1795463" y="866775"/>
          <p14:tracePt t="199482" x="1768475" y="812800"/>
          <p14:tracePt t="199498" x="1741488" y="750888"/>
          <p14:tracePt t="199515" x="1731963" y="704850"/>
          <p14:tracePt t="199532" x="1704975" y="669925"/>
          <p14:tracePt t="199548" x="1697038" y="652463"/>
          <p14:tracePt t="199565" x="1687513" y="608013"/>
          <p14:tracePt t="199581" x="1679575" y="588963"/>
          <p14:tracePt t="199598" x="1652588" y="561975"/>
          <p14:tracePt t="199616" x="1616075" y="509588"/>
          <p14:tracePt t="199631" x="1589088" y="465138"/>
          <p14:tracePt t="199648" x="1571625" y="401638"/>
          <p14:tracePt t="199665" x="1554163" y="357188"/>
          <p14:tracePt t="199682" x="1544638" y="330200"/>
          <p14:tracePt t="199698" x="1536700" y="312738"/>
          <p14:tracePt t="199715" x="1527175" y="295275"/>
          <p14:tracePt t="201297" x="1411288" y="107950"/>
          <p14:tracePt t="201473" x="1428750" y="125413"/>
          <p14:tracePt t="201481" x="1465263" y="169863"/>
          <p14:tracePt t="201489" x="1490663" y="179388"/>
          <p14:tracePt t="201498" x="1571625" y="223838"/>
          <p14:tracePt t="201514" x="1731963" y="322263"/>
          <p14:tracePt t="201531" x="2089150" y="517525"/>
          <p14:tracePt t="201548" x="2643188" y="847725"/>
          <p14:tracePt t="201565" x="3303588" y="1231900"/>
          <p14:tracePt t="201581" x="4098925" y="1670050"/>
          <p14:tracePt t="201598" x="4946650" y="2125663"/>
          <p14:tracePt t="201614" x="5527675" y="2482850"/>
          <p14:tracePt t="201631" x="6205538" y="2795588"/>
          <p14:tracePt t="201648" x="6831013" y="30622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6" y="4495801"/>
            <a:ext cx="270827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3657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/>
              <a:t>The BJT Cascode</a:t>
            </a:r>
          </a:p>
        </p:txBody>
      </p:sp>
      <p:sp>
        <p:nvSpPr>
          <p:cNvPr id="49156" name="Rectangle 6"/>
          <p:cNvSpPr>
            <a:spLocks noChangeArrowheads="1"/>
          </p:cNvSpPr>
          <p:nvPr/>
        </p:nvSpPr>
        <p:spPr bwMode="auto">
          <a:xfrm>
            <a:off x="2133600" y="838200"/>
            <a:ext cx="4572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Let’s determine the parameters G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and R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of the equivalent circuit.</a:t>
            </a: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The transconductance G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= i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pic>
        <p:nvPicPr>
          <p:cNvPr id="4915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914400"/>
            <a:ext cx="27241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133600" y="1797050"/>
            <a:ext cx="5257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Replacing Q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and Q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with their hybrid- 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 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equivalent-circuit models</a:t>
            </a: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52800"/>
            <a:ext cx="6248400" cy="339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2362200"/>
            <a:ext cx="4665663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61" name="Rectangle 13"/>
          <p:cNvSpPr>
            <a:spLocks noChangeArrowheads="1"/>
          </p:cNvSpPr>
          <p:nvPr/>
        </p:nvSpPr>
        <p:spPr bwMode="auto">
          <a:xfrm>
            <a:off x="2125663" y="3062288"/>
            <a:ext cx="3732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Since g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m2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≫ (1/r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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), 1/r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o1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, and 1/r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o2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p:pic>
        <p:nvPicPr>
          <p:cNvPr id="4916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505200"/>
            <a:ext cx="2020888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63" name="Rectangle 15"/>
          <p:cNvSpPr>
            <a:spLocks noChangeArrowheads="1"/>
          </p:cNvSpPr>
          <p:nvPr/>
        </p:nvSpPr>
        <p:spPr bwMode="auto">
          <a:xfrm>
            <a:off x="2132014" y="3930651"/>
            <a:ext cx="2592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A node equation at c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9971"/>
      </p:ext>
    </p:extLst>
  </p:cSld>
  <p:clrMapOvr>
    <a:masterClrMapping/>
  </p:clrMapOvr>
  <p:transition advTm="1770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5" x="1081088" y="5018088"/>
          <p14:tracePt t="2540" x="1081088" y="5027613"/>
          <p14:tracePt t="2604" x="1204913" y="5027613"/>
          <p14:tracePt t="2612" x="1330325" y="5027613"/>
          <p14:tracePt t="2620" x="1544638" y="5027613"/>
          <p14:tracePt t="2633" x="1758950" y="5027613"/>
          <p14:tracePt t="2650" x="2608263" y="5160963"/>
          <p14:tracePt t="2666" x="3687763" y="5340350"/>
          <p14:tracePt t="2683" x="4572000" y="5367338"/>
          <p14:tracePt t="2700" x="5160963" y="5419725"/>
          <p14:tracePt t="2716" x="5205413" y="5446713"/>
          <p14:tracePt t="2733" x="5205413" y="5518150"/>
          <p14:tracePt t="2876" x="5205413" y="5510213"/>
          <p14:tracePt t="2892" x="5214938" y="5483225"/>
          <p14:tracePt t="2900" x="5259388" y="5438775"/>
          <p14:tracePt t="2916" x="5268913" y="5429250"/>
          <p14:tracePt t="2932" x="5276850" y="5419725"/>
          <p14:tracePt t="2940" x="5295900" y="5419725"/>
          <p14:tracePt t="2950" x="5322888" y="5419725"/>
          <p14:tracePt t="2966" x="5446713" y="5419725"/>
          <p14:tracePt t="2983" x="5643563" y="5402263"/>
          <p14:tracePt t="2999" x="5911850" y="5348288"/>
          <p14:tracePt t="3016" x="6259513" y="5232400"/>
          <p14:tracePt t="3033" x="6581775" y="5133975"/>
          <p14:tracePt t="3050" x="6813550" y="5037138"/>
          <p14:tracePt t="3066" x="6946900" y="4956175"/>
          <p14:tracePt t="3083" x="6983413" y="4911725"/>
          <p14:tracePt t="3100" x="6840538" y="4902200"/>
          <p14:tracePt t="3117" x="6545263" y="4840288"/>
          <p14:tracePt t="3133" x="6537325" y="4840288"/>
          <p14:tracePt t="3212" x="6537325" y="4857750"/>
          <p14:tracePt t="3220" x="6545263" y="4875213"/>
          <p14:tracePt t="3236" x="6572250" y="4919663"/>
          <p14:tracePt t="3244" x="6589713" y="4938713"/>
          <p14:tracePt t="3252" x="6616700" y="4965700"/>
          <p14:tracePt t="3268" x="6626225" y="4965700"/>
          <p14:tracePt t="3284" x="6670675" y="4983163"/>
          <p14:tracePt t="3300" x="6705600" y="4983163"/>
          <p14:tracePt t="3317" x="6724650" y="4983163"/>
          <p14:tracePt t="3350" x="6732588" y="4965700"/>
          <p14:tracePt t="3366" x="6751638" y="4902200"/>
          <p14:tracePt t="3383" x="6786563" y="4830763"/>
          <p14:tracePt t="3399" x="6813550" y="4751388"/>
          <p14:tracePt t="3416" x="6911975" y="4598988"/>
          <p14:tracePt t="3433" x="6991350" y="4518025"/>
          <p14:tracePt t="3449" x="7081838" y="4419600"/>
          <p14:tracePt t="3466" x="7259638" y="4214813"/>
          <p14:tracePt t="3483" x="7429500" y="3983038"/>
          <p14:tracePt t="3500" x="7572375" y="3625850"/>
          <p14:tracePt t="3517" x="7599363" y="3544888"/>
          <p14:tracePt t="3828" x="7581900" y="3527425"/>
          <p14:tracePt t="3836" x="7599363" y="3490913"/>
          <p14:tracePt t="3852" x="7626350" y="3446463"/>
          <p14:tracePt t="3860" x="7634288" y="3438525"/>
          <p14:tracePt t="3868" x="7634288" y="3429000"/>
          <p14:tracePt t="3884" x="7661275" y="3411538"/>
          <p14:tracePt t="3900" x="7705725" y="3340100"/>
          <p14:tracePt t="3917" x="7742238" y="3303588"/>
          <p14:tracePt t="3933" x="7751763" y="3286125"/>
          <p14:tracePt t="3949" x="7777163" y="3259138"/>
          <p14:tracePt t="3983" x="7786688" y="3214688"/>
          <p14:tracePt t="3999" x="7796213" y="3187700"/>
          <p14:tracePt t="4016" x="7804150" y="3152775"/>
          <p14:tracePt t="4033" x="7831138" y="3098800"/>
          <p14:tracePt t="4049" x="7840663" y="3062288"/>
          <p14:tracePt t="4066" x="7848600" y="3054350"/>
          <p14:tracePt t="4083" x="7858125" y="3044825"/>
          <p14:tracePt t="4117" x="7875588" y="3017838"/>
          <p14:tracePt t="4133" x="7894638" y="3000375"/>
          <p14:tracePt t="4150" x="7894638" y="2955925"/>
          <p14:tracePt t="4166" x="7902575" y="2919413"/>
          <p14:tracePt t="4183" x="7912100" y="2874963"/>
          <p14:tracePt t="4228" x="7912100" y="2867025"/>
          <p14:tracePt t="4492" x="7912100" y="2874963"/>
          <p14:tracePt t="4548" x="7912100" y="2894013"/>
          <p14:tracePt t="5132" x="7912100" y="2901950"/>
          <p14:tracePt t="5149" x="7912100" y="2938463"/>
          <p14:tracePt t="5284" x="7912100" y="2946400"/>
          <p14:tracePt t="5292" x="7912100" y="2955925"/>
          <p14:tracePt t="6548" x="7912100" y="2973388"/>
          <p14:tracePt t="6556" x="7912100" y="2982913"/>
          <p14:tracePt t="6572" x="7912100" y="3000375"/>
          <p14:tracePt t="6588" x="7912100" y="3009900"/>
          <p14:tracePt t="6599" x="7912100" y="3027363"/>
          <p14:tracePt t="6616" x="7912100" y="3036888"/>
          <p14:tracePt t="6633" x="7912100" y="3081338"/>
          <p14:tracePt t="6649" x="7912100" y="3108325"/>
          <p14:tracePt t="6666" x="7912100" y="3160713"/>
          <p14:tracePt t="6683" x="7912100" y="3205163"/>
          <p14:tracePt t="6700" x="7912100" y="3348038"/>
          <p14:tracePt t="6716" x="7912100" y="3419475"/>
          <p14:tracePt t="6733" x="7912100" y="3732213"/>
          <p14:tracePt t="6749" x="8054975" y="4062413"/>
          <p14:tracePt t="6766" x="8358188" y="4465638"/>
          <p14:tracePt t="6783" x="8697913" y="4705350"/>
          <p14:tracePt t="6799" x="8956675" y="4867275"/>
          <p14:tracePt t="6816" x="9018588" y="4956175"/>
          <p14:tracePt t="6833" x="9018588" y="4965700"/>
          <p14:tracePt t="6948" x="9037638" y="4973638"/>
          <p14:tracePt t="6956" x="8894763" y="5000625"/>
          <p14:tracePt t="6965" x="8742363" y="4938713"/>
          <p14:tracePt t="6983" x="8653463" y="4919663"/>
          <p14:tracePt t="6999" x="8653463" y="4911725"/>
          <p14:tracePt t="7016" x="8661400" y="4911725"/>
          <p14:tracePt t="7033" x="8705850" y="4911725"/>
          <p14:tracePt t="7049" x="8724900" y="4911725"/>
          <p14:tracePt t="7083" x="8589963" y="4911725"/>
          <p14:tracePt t="7100" x="8269288" y="4857750"/>
          <p14:tracePt t="7116" x="8116888" y="4857750"/>
          <p14:tracePt t="7133" x="8072438" y="4857750"/>
          <p14:tracePt t="7149" x="8037513" y="4857750"/>
          <p14:tracePt t="7166" x="8027988" y="4884738"/>
          <p14:tracePt t="7183" x="8027988" y="4929188"/>
          <p14:tracePt t="7199" x="8027988" y="4973638"/>
          <p14:tracePt t="7216" x="8027988" y="5018088"/>
          <p14:tracePt t="7233" x="8027988" y="5037138"/>
          <p14:tracePt t="7249" x="8018463" y="5054600"/>
          <p14:tracePt t="7266" x="8010525" y="5072063"/>
          <p14:tracePt t="7283" x="8001000" y="5099050"/>
          <p14:tracePt t="7396" x="7991475" y="5099050"/>
          <p14:tracePt t="7404" x="7991475" y="5081588"/>
          <p14:tracePt t="7416" x="7991475" y="5072063"/>
          <p14:tracePt t="7432" x="7991475" y="5027613"/>
          <p14:tracePt t="7449" x="7983538" y="5010150"/>
          <p14:tracePt t="7466" x="7966075" y="4965700"/>
          <p14:tracePt t="7482" x="7956550" y="4956175"/>
          <p14:tracePt t="7499" x="7947025" y="4946650"/>
          <p14:tracePt t="7517" x="7920038" y="4919663"/>
          <p14:tracePt t="7533" x="7912100" y="4919663"/>
          <p14:tracePt t="7549" x="7894638" y="4919663"/>
          <p14:tracePt t="7566" x="7848600" y="4919663"/>
          <p14:tracePt t="7582" x="7786688" y="4911725"/>
          <p14:tracePt t="7600" x="7705725" y="4894263"/>
          <p14:tracePt t="7616" x="7634288" y="4884738"/>
          <p14:tracePt t="7632" x="7562850" y="4848225"/>
          <p14:tracePt t="7649" x="7537450" y="4848225"/>
          <p14:tracePt t="7666" x="7510463" y="4848225"/>
          <p14:tracePt t="7683" x="7491413" y="4848225"/>
          <p14:tracePt t="7700" x="7473950" y="4848225"/>
          <p14:tracePt t="7716" x="7456488" y="4848225"/>
          <p14:tracePt t="7733" x="7429500" y="4857750"/>
          <p14:tracePt t="7749" x="7419975" y="4857750"/>
          <p14:tracePt t="7783" x="7375525" y="4875213"/>
          <p14:tracePt t="7799" x="7348538" y="4875213"/>
          <p14:tracePt t="7816" x="7313613" y="4902200"/>
          <p14:tracePt t="7833" x="7286625" y="4919663"/>
          <p14:tracePt t="7849" x="7269163" y="4919663"/>
          <p14:tracePt t="7851" x="7259638" y="4919663"/>
          <p14:tracePt t="7866" x="7251700" y="4919663"/>
          <p14:tracePt t="7883" x="7242175" y="4929188"/>
          <p14:tracePt t="7899" x="7205663" y="4946650"/>
          <p14:tracePt t="7916" x="7197725" y="4956175"/>
          <p14:tracePt t="7933" x="7188200" y="4965700"/>
          <p14:tracePt t="7966" x="7180263" y="4973638"/>
          <p14:tracePt t="7983" x="7170738" y="4983163"/>
          <p14:tracePt t="7999" x="7143750" y="4991100"/>
          <p14:tracePt t="8016" x="7134225" y="5000625"/>
          <p14:tracePt t="8033" x="7116763" y="5018088"/>
          <p14:tracePt t="8180" x="7108825" y="5027613"/>
          <p14:tracePt t="8212" x="7108825" y="5045075"/>
          <p14:tracePt t="8220" x="7108825" y="5054600"/>
          <p14:tracePt t="8233" x="7108825" y="5081588"/>
          <p14:tracePt t="8249" x="7116763" y="5108575"/>
          <p14:tracePt t="8266" x="7134225" y="5116513"/>
          <p14:tracePt t="8282" x="7153275" y="5133975"/>
          <p14:tracePt t="8300" x="7188200" y="5170488"/>
          <p14:tracePt t="8317" x="7224713" y="5180013"/>
          <p14:tracePt t="8333" x="7232650" y="5187950"/>
          <p14:tracePt t="8349" x="7296150" y="5205413"/>
          <p14:tracePt t="8366" x="7358063" y="5241925"/>
          <p14:tracePt t="8382" x="7439025" y="5268913"/>
          <p14:tracePt t="8399" x="7483475" y="5268913"/>
          <p14:tracePt t="8416" x="7545388" y="5295900"/>
          <p14:tracePt t="8433" x="7608888" y="5313363"/>
          <p14:tracePt t="8449" x="7653338" y="5322888"/>
          <p14:tracePt t="8466" x="7661275" y="5322888"/>
          <p14:tracePt t="8482" x="7697788" y="5322888"/>
          <p14:tracePt t="8500" x="7732713" y="5322888"/>
          <p14:tracePt t="8516" x="7751763" y="5322888"/>
          <p14:tracePt t="8533" x="7769225" y="5322888"/>
          <p14:tracePt t="8550" x="7786688" y="5322888"/>
          <p14:tracePt t="8566" x="7823200" y="5322888"/>
          <p14:tracePt t="8583" x="7875588" y="5322888"/>
          <p14:tracePt t="8599" x="7929563" y="5322888"/>
          <p14:tracePt t="8616" x="8001000" y="5322888"/>
          <p14:tracePt t="8633" x="8089900" y="5303838"/>
          <p14:tracePt t="8650" x="8170863" y="5286375"/>
          <p14:tracePt t="8666" x="8251825" y="5276850"/>
          <p14:tracePt t="8683" x="8304213" y="5276850"/>
          <p14:tracePt t="8699" x="8348663" y="5268913"/>
          <p14:tracePt t="8716" x="8375650" y="5241925"/>
          <p14:tracePt t="8733" x="8412163" y="5232400"/>
          <p14:tracePt t="8750" x="8456613" y="5205413"/>
          <p14:tracePt t="8766" x="8491538" y="5170488"/>
          <p14:tracePt t="8783" x="8555038" y="5133975"/>
          <p14:tracePt t="8799" x="8572500" y="5116513"/>
          <p14:tracePt t="8816" x="8582025" y="5099050"/>
          <p14:tracePt t="8833" x="8599488" y="5089525"/>
          <p14:tracePt t="8849" x="8599488" y="5081588"/>
          <p14:tracePt t="8866" x="8609013" y="5072063"/>
          <p14:tracePt t="8884" x="8609013" y="5062538"/>
          <p14:tracePt t="8900" x="8609013" y="5027613"/>
          <p14:tracePt t="8916" x="8616950" y="5010150"/>
          <p14:tracePt t="8933" x="8616950" y="5000625"/>
          <p14:tracePt t="8949" x="8616950" y="4965700"/>
          <p14:tracePt t="8966" x="8616950" y="4956175"/>
          <p14:tracePt t="8983" x="8616950" y="4911725"/>
          <p14:tracePt t="8999" x="8599488" y="4884738"/>
          <p14:tracePt t="9016" x="8572500" y="4857750"/>
          <p14:tracePt t="9033" x="8545513" y="4840288"/>
          <p14:tracePt t="9049" x="8528050" y="4830763"/>
          <p14:tracePt t="9066" x="8491538" y="4803775"/>
          <p14:tracePt t="9084" x="8394700" y="4795838"/>
          <p14:tracePt t="9100" x="8286750" y="4795838"/>
          <p14:tracePt t="9116" x="8153400" y="4759325"/>
          <p14:tracePt t="9133" x="8045450" y="4759325"/>
          <p14:tracePt t="9149" x="7947025" y="4732338"/>
          <p14:tracePt t="9166" x="7867650" y="4724400"/>
          <p14:tracePt t="9183" x="7823200" y="4724400"/>
          <p14:tracePt t="9199" x="7786688" y="4724400"/>
          <p14:tracePt t="9216" x="7732713" y="4724400"/>
          <p14:tracePt t="9233" x="7688263" y="4724400"/>
          <p14:tracePt t="9249" x="7599363" y="4724400"/>
          <p14:tracePt t="9266" x="7554913" y="4724400"/>
          <p14:tracePt t="9283" x="7491413" y="4732338"/>
          <p14:tracePt t="9300" x="7394575" y="4751388"/>
          <p14:tracePt t="9316" x="7375525" y="4751388"/>
          <p14:tracePt t="9333" x="7348538" y="4751388"/>
          <p14:tracePt t="9349" x="7331075" y="4751388"/>
          <p14:tracePt t="9366" x="7296150" y="4759325"/>
          <p14:tracePt t="9383" x="7242175" y="4795838"/>
          <p14:tracePt t="9399" x="7205663" y="4813300"/>
          <p14:tracePt t="9416" x="7188200" y="4822825"/>
          <p14:tracePt t="9433" x="7153275" y="4840288"/>
          <p14:tracePt t="9449" x="7143750" y="4857750"/>
          <p14:tracePt t="9482" x="7134225" y="4875213"/>
          <p14:tracePt t="9500" x="7134225" y="4902200"/>
          <p14:tracePt t="9516" x="7134225" y="4965700"/>
          <p14:tracePt t="9533" x="7134225" y="4991100"/>
          <p14:tracePt t="9549" x="7134225" y="5018088"/>
          <p14:tracePt t="9566" x="7134225" y="5054600"/>
          <p14:tracePt t="9583" x="7134225" y="5072063"/>
          <p14:tracePt t="9599" x="7134225" y="5081588"/>
          <p14:tracePt t="9616" x="7134225" y="5116513"/>
          <p14:tracePt t="9633" x="7134225" y="5126038"/>
          <p14:tracePt t="9649" x="7170738" y="5170488"/>
          <p14:tracePt t="9666" x="7188200" y="5187950"/>
          <p14:tracePt t="9683" x="7232650" y="5224463"/>
          <p14:tracePt t="9700" x="7296150" y="5241925"/>
          <p14:tracePt t="9716" x="7331075" y="5259388"/>
          <p14:tracePt t="9733" x="7375525" y="5276850"/>
          <p14:tracePt t="9749" x="7402513" y="5276850"/>
          <p14:tracePt t="9766" x="7446963" y="5276850"/>
          <p14:tracePt t="9782" x="7527925" y="5295900"/>
          <p14:tracePt t="9799" x="7589838" y="5303838"/>
          <p14:tracePt t="9816" x="7680325" y="5303838"/>
          <p14:tracePt t="9832" x="7742238" y="5322888"/>
          <p14:tracePt t="9849" x="7759700" y="5322888"/>
          <p14:tracePt t="9866" x="7796213" y="5322888"/>
          <p14:tracePt t="9868" x="7804150" y="5322888"/>
          <p14:tracePt t="9883" x="7813675" y="5322888"/>
          <p14:tracePt t="9900" x="7885113" y="5322888"/>
          <p14:tracePt t="9916" x="7939088" y="5322888"/>
          <p14:tracePt t="9933" x="7991475" y="5322888"/>
          <p14:tracePt t="9949" x="8054975" y="5322888"/>
          <p14:tracePt t="9966" x="8108950" y="5313363"/>
          <p14:tracePt t="9982" x="8134350" y="5313363"/>
          <p14:tracePt t="9999" x="8161338" y="5313363"/>
          <p14:tracePt t="10016" x="8232775" y="5303838"/>
          <p14:tracePt t="10032" x="8259763" y="5276850"/>
          <p14:tracePt t="10049" x="8313738" y="5268913"/>
          <p14:tracePt t="10066" x="8323263" y="5259388"/>
          <p14:tracePt t="10083" x="8358188" y="5241925"/>
          <p14:tracePt t="10100" x="8385175" y="5224463"/>
          <p14:tracePt t="10116" x="8420100" y="5214938"/>
          <p14:tracePt t="10132" x="8429625" y="5205413"/>
          <p14:tracePt t="10149" x="8447088" y="5197475"/>
          <p14:tracePt t="10166" x="8483600" y="5160963"/>
          <p14:tracePt t="10199" x="8510588" y="5153025"/>
          <p14:tracePt t="10216" x="8518525" y="5143500"/>
          <p14:tracePt t="10232" x="8528050" y="5116513"/>
          <p14:tracePt t="10249" x="8537575" y="5108575"/>
          <p14:tracePt t="10266" x="8545513" y="5099050"/>
          <p14:tracePt t="10283" x="8545513" y="5089525"/>
          <p14:tracePt t="10299" x="8545513" y="5072063"/>
          <p14:tracePt t="10316" x="8545513" y="5027613"/>
          <p14:tracePt t="10333" x="8545513" y="5010150"/>
          <p14:tracePt t="10349" x="8545513" y="4973638"/>
          <p14:tracePt t="10366" x="8545513" y="4946650"/>
          <p14:tracePt t="10382" x="8537575" y="4902200"/>
          <p14:tracePt t="10399" x="8528050" y="4894263"/>
          <p14:tracePt t="10416" x="8501063" y="4884738"/>
          <p14:tracePt t="10433" x="8483600" y="4857750"/>
          <p14:tracePt t="10449" x="8474075" y="4848225"/>
          <p14:tracePt t="10466" x="8439150" y="4830763"/>
          <p14:tracePt t="10482" x="8429625" y="4830763"/>
          <p14:tracePt t="10500" x="8313738" y="4803775"/>
          <p14:tracePt t="10516" x="8224838" y="4786313"/>
          <p14:tracePt t="10533" x="8108950" y="4759325"/>
          <p14:tracePt t="10549" x="8010525" y="4705350"/>
          <p14:tracePt t="10566" x="7947025" y="4687888"/>
          <p14:tracePt t="10583" x="7867650" y="4670425"/>
          <p14:tracePt t="10599" x="7796213" y="4670425"/>
          <p14:tracePt t="10616" x="7715250" y="4670425"/>
          <p14:tracePt t="10632" x="7653338" y="4670425"/>
          <p14:tracePt t="10649" x="7581900" y="4670425"/>
          <p14:tracePt t="10666" x="7500938" y="4670425"/>
          <p14:tracePt t="10682" x="7412038" y="4670425"/>
          <p14:tracePt t="10700" x="7331075" y="4670425"/>
          <p14:tracePt t="10717" x="7296150" y="4670425"/>
          <p14:tracePt t="10732" x="7277100" y="4670425"/>
          <p14:tracePt t="10749" x="7269163" y="4670425"/>
          <p14:tracePt t="10766" x="7242175" y="4670425"/>
          <p14:tracePt t="10782" x="7215188" y="4679950"/>
          <p14:tracePt t="10799" x="7188200" y="4687888"/>
          <p14:tracePt t="10816" x="7153275" y="4724400"/>
          <p14:tracePt t="10832" x="7116763" y="4751388"/>
          <p14:tracePt t="10849" x="7089775" y="4786313"/>
          <p14:tracePt t="10866" x="7045325" y="4803775"/>
          <p14:tracePt t="10868" x="7037388" y="4830763"/>
          <p14:tracePt t="10883" x="7027863" y="4840288"/>
          <p14:tracePt t="10900" x="6983413" y="4902200"/>
          <p14:tracePt t="10917" x="6973888" y="4911725"/>
          <p14:tracePt t="10933" x="6973888" y="4938713"/>
          <p14:tracePt t="10949" x="6973888" y="4965700"/>
          <p14:tracePt t="10966" x="6973888" y="4991100"/>
          <p14:tracePt t="10982" x="6973888" y="5018088"/>
          <p14:tracePt t="10999" x="6973888" y="5062538"/>
          <p14:tracePt t="11016" x="6973888" y="5089525"/>
          <p14:tracePt t="11032" x="6973888" y="5099050"/>
          <p14:tracePt t="11049" x="6973888" y="5126038"/>
          <p14:tracePt t="11066" x="7000875" y="5170488"/>
          <p14:tracePt t="11082" x="7018338" y="5180013"/>
          <p14:tracePt t="11100" x="7126288" y="5232400"/>
          <p14:tracePt t="11116" x="7170738" y="5241925"/>
          <p14:tracePt t="11133" x="7232650" y="5286375"/>
          <p14:tracePt t="11149" x="7313613" y="5295900"/>
          <p14:tracePt t="11166" x="7358063" y="5295900"/>
          <p14:tracePt t="11182" x="7375525" y="5295900"/>
          <p14:tracePt t="11199" x="7412038" y="5295900"/>
          <p14:tracePt t="11216" x="7439025" y="5303838"/>
          <p14:tracePt t="11233" x="7537450" y="5303838"/>
          <p14:tracePt t="11249" x="7626350" y="5303838"/>
          <p14:tracePt t="11266" x="7769225" y="5303838"/>
          <p14:tracePt t="11282" x="7939088" y="5303838"/>
          <p14:tracePt t="11300" x="8143875" y="5303838"/>
          <p14:tracePt t="11316" x="8251825" y="5322888"/>
          <p14:tracePt t="11333" x="8313738" y="5322888"/>
          <p14:tracePt t="11349" x="8375650" y="5322888"/>
          <p14:tracePt t="11366" x="8394700" y="5322888"/>
          <p14:tracePt t="11383" x="8420100" y="5322888"/>
          <p14:tracePt t="11399" x="8456613" y="5322888"/>
          <p14:tracePt t="11416" x="8518525" y="5295900"/>
          <p14:tracePt t="11433" x="8545513" y="5286375"/>
          <p14:tracePt t="11449" x="8589963" y="5276850"/>
          <p14:tracePt t="11466" x="8626475" y="5251450"/>
          <p14:tracePt t="11482" x="8643938" y="5232400"/>
          <p14:tracePt t="11500" x="8688388" y="5187950"/>
          <p14:tracePt t="11516" x="8715375" y="5160963"/>
          <p14:tracePt t="11588" x="8715375" y="5143500"/>
          <p14:tracePt t="11604" x="8715375" y="5126038"/>
          <p14:tracePt t="11612" x="8715375" y="5116513"/>
          <p14:tracePt t="11628" x="8705850" y="5099050"/>
          <p14:tracePt t="11636" x="8705850" y="5089525"/>
          <p14:tracePt t="11649" x="8688388" y="5081588"/>
          <p14:tracePt t="11666" x="8661400" y="5045075"/>
          <p14:tracePt t="11682" x="8634413" y="5018088"/>
          <p14:tracePt t="11700" x="8616950" y="5010150"/>
          <p14:tracePt t="11716" x="8589963" y="5000625"/>
          <p14:tracePt t="11733" x="8528050" y="4991100"/>
          <p14:tracePt t="11749" x="8466138" y="4965700"/>
          <p14:tracePt t="11766" x="8375650" y="4938713"/>
          <p14:tracePt t="11783" x="8259763" y="4919663"/>
          <p14:tracePt t="11799" x="8170863" y="4884738"/>
          <p14:tracePt t="11816" x="8089900" y="4884738"/>
          <p14:tracePt t="11833" x="8010525" y="4867275"/>
          <p14:tracePt t="11850" x="7939088" y="4857750"/>
          <p14:tracePt t="11866" x="7894638" y="4857750"/>
          <p14:tracePt t="11883" x="7831138" y="4857750"/>
          <p14:tracePt t="11899" x="7705725" y="4857750"/>
          <p14:tracePt t="11916" x="7599363" y="4857750"/>
          <p14:tracePt t="11933" x="7500938" y="4857750"/>
          <p14:tracePt t="11949" x="7394575" y="4830763"/>
          <p14:tracePt t="11966" x="7313613" y="4813300"/>
          <p14:tracePt t="11983" x="7269163" y="4803775"/>
          <p14:tracePt t="11999" x="7251700" y="4803775"/>
          <p14:tracePt t="12032" x="7242175" y="4803775"/>
          <p14:tracePt t="12049" x="7215188" y="4803775"/>
          <p14:tracePt t="12066" x="7180263" y="4830763"/>
          <p14:tracePt t="12083" x="7161213" y="4840288"/>
          <p14:tracePt t="12100" x="7089775" y="4884738"/>
          <p14:tracePt t="12116" x="7062788" y="4911725"/>
          <p14:tracePt t="12132" x="7018338" y="4956175"/>
          <p14:tracePt t="12149" x="6991350" y="4965700"/>
          <p14:tracePt t="12182" x="6983413" y="4983163"/>
          <p14:tracePt t="12199" x="6983413" y="4991100"/>
          <p14:tracePt t="12216" x="6973888" y="5018088"/>
          <p14:tracePt t="12232" x="6956425" y="5037138"/>
          <p14:tracePt t="12249" x="6956425" y="5054600"/>
          <p14:tracePt t="12266" x="6946900" y="5089525"/>
          <p14:tracePt t="12283" x="6946900" y="5099050"/>
          <p14:tracePt t="12332" x="6946900" y="5108575"/>
          <p14:tracePt t="12356" x="6946900" y="5143500"/>
          <p14:tracePt t="12372" x="6946900" y="5153025"/>
          <p14:tracePt t="12380" x="6946900" y="5160963"/>
          <p14:tracePt t="12388" x="6946900" y="5187950"/>
          <p14:tracePt t="12399" x="6956425" y="5197475"/>
          <p14:tracePt t="12416" x="6973888" y="5214938"/>
          <p14:tracePt t="12432" x="6983413" y="5224463"/>
          <p14:tracePt t="12449" x="7010400" y="5241925"/>
          <p14:tracePt t="12466" x="7018338" y="5241925"/>
          <p14:tracePt t="12482" x="7037388" y="5259388"/>
          <p14:tracePt t="12500" x="7072313" y="5268913"/>
          <p14:tracePt t="12516" x="7108825" y="5268913"/>
          <p14:tracePt t="12533" x="7126288" y="5286375"/>
          <p14:tracePt t="12549" x="7143750" y="5286375"/>
          <p14:tracePt t="12566" x="7170738" y="5295900"/>
          <p14:tracePt t="12583" x="7232650" y="5295900"/>
          <p14:tracePt t="12599" x="7277100" y="5295900"/>
          <p14:tracePt t="12616" x="7313613" y="5295900"/>
          <p14:tracePt t="12632" x="7358063" y="5313363"/>
          <p14:tracePt t="12649" x="7394575" y="5313363"/>
          <p14:tracePt t="12666" x="7419975" y="5330825"/>
          <p14:tracePt t="12683" x="7446963" y="5330825"/>
          <p14:tracePt t="12700" x="7518400" y="5340350"/>
          <p14:tracePt t="12717" x="7562850" y="5348288"/>
          <p14:tracePt t="12733" x="7589838" y="5348288"/>
          <p14:tracePt t="12749" x="7653338" y="5348288"/>
          <p14:tracePt t="12766" x="7697788" y="5348288"/>
          <p14:tracePt t="12782" x="7759700" y="5348288"/>
          <p14:tracePt t="12800" x="7823200" y="5348288"/>
          <p14:tracePt t="12816" x="7858125" y="5348288"/>
          <p14:tracePt t="12832" x="7875588" y="5348288"/>
          <p14:tracePt t="12849" x="7929563" y="5348288"/>
          <p14:tracePt t="12866" x="7974013" y="5348288"/>
          <p14:tracePt t="12867" x="8001000" y="5348288"/>
          <p14:tracePt t="12883" x="8018463" y="5348288"/>
          <p14:tracePt t="12900" x="8116888" y="5348288"/>
          <p14:tracePt t="12916" x="8180388" y="5348288"/>
          <p14:tracePt t="12933" x="8242300" y="5348288"/>
          <p14:tracePt t="12949" x="8296275" y="5348288"/>
          <p14:tracePt t="12965" x="8323263" y="5348288"/>
          <p14:tracePt t="12982" x="8331200" y="5348288"/>
          <p14:tracePt t="12999" x="8358188" y="5348288"/>
          <p14:tracePt t="13016" x="8385175" y="5348288"/>
          <p14:tracePt t="13032" x="8402638" y="5348288"/>
          <p14:tracePt t="13049" x="8447088" y="5348288"/>
          <p14:tracePt t="13066" x="8483600" y="5348288"/>
          <p14:tracePt t="13082" x="8501063" y="5348288"/>
          <p14:tracePt t="13100" x="8545513" y="5322888"/>
          <p14:tracePt t="13116" x="8562975" y="5322888"/>
          <p14:tracePt t="13133" x="8609013" y="5322888"/>
          <p14:tracePt t="13149" x="8626475" y="5303838"/>
          <p14:tracePt t="13165" x="8653463" y="5295900"/>
          <p14:tracePt t="13182" x="8688388" y="5259388"/>
          <p14:tracePt t="13199" x="8715375" y="5241925"/>
          <p14:tracePt t="13216" x="8724900" y="5214938"/>
          <p14:tracePt t="13232" x="8751888" y="5160963"/>
          <p14:tracePt t="13249" x="8769350" y="5108575"/>
          <p14:tracePt t="13266" x="8786813" y="5054600"/>
          <p14:tracePt t="13282" x="8786813" y="5037138"/>
          <p14:tracePt t="13300" x="8786813" y="4983163"/>
          <p14:tracePt t="13316" x="8786813" y="4938713"/>
          <p14:tracePt t="13333" x="8786813" y="4911725"/>
          <p14:tracePt t="13349" x="8777288" y="4867275"/>
          <p14:tracePt t="13365" x="8742363" y="4822825"/>
          <p14:tracePt t="13382" x="8724900" y="4803775"/>
          <p14:tracePt t="13399" x="8688388" y="4759325"/>
          <p14:tracePt t="13416" x="8661400" y="4741863"/>
          <p14:tracePt t="13432" x="8626475" y="4732338"/>
          <p14:tracePt t="13449" x="8545513" y="4697413"/>
          <p14:tracePt t="13466" x="8474075" y="4697413"/>
          <p14:tracePt t="13482" x="8348663" y="4679950"/>
          <p14:tracePt t="13500" x="8143875" y="4679950"/>
          <p14:tracePt t="13516" x="8001000" y="4679950"/>
          <p14:tracePt t="13533" x="7894638" y="4679950"/>
          <p14:tracePt t="13549" x="7769225" y="4679950"/>
          <p14:tracePt t="13566" x="7661275" y="4679950"/>
          <p14:tracePt t="13582" x="7599363" y="4679950"/>
          <p14:tracePt t="13599" x="7537450" y="4679950"/>
          <p14:tracePt t="13616" x="7510463" y="4679950"/>
          <p14:tracePt t="13632" x="7446963" y="4679950"/>
          <p14:tracePt t="13649" x="7375525" y="4697413"/>
          <p14:tracePt t="13666" x="7340600" y="4714875"/>
          <p14:tracePt t="13682" x="7277100" y="4724400"/>
          <p14:tracePt t="13700" x="7215188" y="4741863"/>
          <p14:tracePt t="13716" x="7188200" y="4759325"/>
          <p14:tracePt t="13733" x="7180263" y="4759325"/>
          <p14:tracePt t="13749" x="7153275" y="4768850"/>
          <p14:tracePt t="13766" x="7089775" y="4803775"/>
          <p14:tracePt t="13782" x="7081838" y="4830763"/>
          <p14:tracePt t="13799" x="7054850" y="4857750"/>
          <p14:tracePt t="13815" x="7037388" y="4894263"/>
          <p14:tracePt t="13832" x="7000875" y="4956175"/>
          <p14:tracePt t="13849" x="6991350" y="4983163"/>
          <p14:tracePt t="13866" x="6991350" y="5000625"/>
          <p14:tracePt t="13882" x="6991350" y="5010150"/>
          <p14:tracePt t="13899" x="6991350" y="5027613"/>
          <p14:tracePt t="13916" x="6991350" y="5054600"/>
          <p14:tracePt t="13933" x="6991350" y="5062538"/>
          <p14:tracePt t="13949" x="6991350" y="5081588"/>
          <p14:tracePt t="13966" x="6991350" y="5099050"/>
          <p14:tracePt t="13982" x="6991350" y="5133975"/>
          <p14:tracePt t="13999" x="7000875" y="5143500"/>
          <p14:tracePt t="14016" x="7010400" y="5170488"/>
          <p14:tracePt t="14032" x="7027863" y="5180013"/>
          <p14:tracePt t="14049" x="7037388" y="5180013"/>
          <p14:tracePt t="14066" x="7062788" y="5180013"/>
          <p14:tracePt t="14082" x="7116763" y="5205413"/>
          <p14:tracePt t="14100" x="7242175" y="5232400"/>
          <p14:tracePt t="14116" x="7367588" y="5241925"/>
          <p14:tracePt t="14133" x="7500938" y="5241925"/>
          <p14:tracePt t="14149" x="7589838" y="5268913"/>
          <p14:tracePt t="14166" x="7670800" y="5286375"/>
          <p14:tracePt t="14182" x="7732713" y="5286375"/>
          <p14:tracePt t="14199" x="7777163" y="5286375"/>
          <p14:tracePt t="14216" x="7831138" y="5286375"/>
          <p14:tracePt t="14232" x="7902575" y="5286375"/>
          <p14:tracePt t="14249" x="8001000" y="5286375"/>
          <p14:tracePt t="14266" x="8108950" y="5286375"/>
          <p14:tracePt t="14282" x="8232775" y="5286375"/>
          <p14:tracePt t="14300" x="8331200" y="5286375"/>
          <p14:tracePt t="14316" x="8375650" y="5276850"/>
          <p14:tracePt t="14333" x="8402638" y="5276850"/>
          <p14:tracePt t="14349" x="8447088" y="5268913"/>
          <p14:tracePt t="14366" x="8474075" y="5251450"/>
          <p14:tracePt t="14382" x="8518525" y="5214938"/>
          <p14:tracePt t="14399" x="8545513" y="5197475"/>
          <p14:tracePt t="14416" x="8572500" y="5180013"/>
          <p14:tracePt t="14432" x="8582025" y="5170488"/>
          <p14:tracePt t="14449" x="8599488" y="5160963"/>
          <p14:tracePt t="14466" x="8616950" y="5143500"/>
          <p14:tracePt t="14482" x="8634413" y="5108575"/>
          <p14:tracePt t="14516" x="8643938" y="5081588"/>
          <p14:tracePt t="14533" x="8643938" y="5045075"/>
          <p14:tracePt t="14549" x="8643938" y="4983163"/>
          <p14:tracePt t="14566" x="8643938" y="4938713"/>
          <p14:tracePt t="14599" x="8643938" y="4902200"/>
          <p14:tracePt t="14616" x="8609013" y="4875213"/>
          <p14:tracePt t="14632" x="8572500" y="4857750"/>
          <p14:tracePt t="14649" x="8510588" y="4822825"/>
          <p14:tracePt t="14666" x="8439150" y="4803775"/>
          <p14:tracePt t="14682" x="8340725" y="4795838"/>
          <p14:tracePt t="14699" x="8242300" y="4768850"/>
          <p14:tracePt t="14716" x="8054975" y="4751388"/>
          <p14:tracePt t="14733" x="7947025" y="4741863"/>
          <p14:tracePt t="14749" x="7858125" y="4724400"/>
          <p14:tracePt t="14765" x="7705725" y="4697413"/>
          <p14:tracePt t="14782" x="7599363" y="4697413"/>
          <p14:tracePt t="14799" x="7510463" y="4697413"/>
          <p14:tracePt t="14816" x="7446963" y="4697413"/>
          <p14:tracePt t="14833" x="7385050" y="4697413"/>
          <p14:tracePt t="14849" x="7340600" y="4697413"/>
          <p14:tracePt t="14866" x="7296150" y="4697413"/>
          <p14:tracePt t="14867" x="7269163" y="4697413"/>
          <p14:tracePt t="14883" x="7232650" y="4697413"/>
          <p14:tracePt t="14899" x="7153275" y="4751388"/>
          <p14:tracePt t="14916" x="7081838" y="4786313"/>
          <p14:tracePt t="14932" x="7018338" y="4840288"/>
          <p14:tracePt t="14949" x="6991350" y="4848225"/>
          <p14:tracePt t="14965" x="6973888" y="4857750"/>
          <p14:tracePt t="14982" x="6956425" y="4884738"/>
          <p14:tracePt t="14999" x="6938963" y="4884738"/>
          <p14:tracePt t="15016" x="6911975" y="4902200"/>
          <p14:tracePt t="15033" x="6911975" y="4911725"/>
          <p14:tracePt t="15049" x="6911975" y="4919663"/>
          <p14:tracePt t="15066" x="6902450" y="4946650"/>
          <p14:tracePt t="15082" x="6902450" y="4973638"/>
          <p14:tracePt t="15099" x="6902450" y="4991100"/>
          <p14:tracePt t="15116" x="6902450" y="5027613"/>
          <p14:tracePt t="15133" x="6902450" y="5045075"/>
          <p14:tracePt t="15149" x="6919913" y="5072063"/>
          <p14:tracePt t="15165" x="6973888" y="5116513"/>
          <p14:tracePt t="15182" x="7018338" y="5153025"/>
          <p14:tracePt t="15199" x="7081838" y="5180013"/>
          <p14:tracePt t="15216" x="7134225" y="5205413"/>
          <p14:tracePt t="15232" x="7205663" y="5232400"/>
          <p14:tracePt t="15249" x="7286625" y="5241925"/>
          <p14:tracePt t="15266" x="7385050" y="5268913"/>
          <p14:tracePt t="15282" x="7510463" y="5286375"/>
          <p14:tracePt t="15299" x="7634288" y="5295900"/>
          <p14:tracePt t="15316" x="7804150" y="5313363"/>
          <p14:tracePt t="15333" x="7947025" y="5340350"/>
          <p14:tracePt t="15349" x="8054975" y="5340350"/>
          <p14:tracePt t="15366" x="8134350" y="5340350"/>
          <p14:tracePt t="15382" x="8205788" y="5340350"/>
          <p14:tracePt t="15399" x="8269288" y="5357813"/>
          <p14:tracePt t="15416" x="8331200" y="5357813"/>
          <p14:tracePt t="15432" x="8375650" y="5357813"/>
          <p14:tracePt t="15449" x="8439150" y="5357813"/>
          <p14:tracePt t="15466" x="8501063" y="5357813"/>
          <p14:tracePt t="15482" x="8518525" y="5357813"/>
          <p14:tracePt t="15499" x="8562975" y="5348288"/>
          <p14:tracePt t="15516" x="8609013" y="5330825"/>
          <p14:tracePt t="15532" x="8634413" y="5330825"/>
          <p14:tracePt t="15549" x="8661400" y="5322888"/>
          <p14:tracePt t="15582" x="8670925" y="5286375"/>
          <p14:tracePt t="15599" x="8670925" y="5259388"/>
          <p14:tracePt t="15616" x="8670925" y="5224463"/>
          <p14:tracePt t="15632" x="8688388" y="5180013"/>
          <p14:tracePt t="15649" x="8688388" y="5126038"/>
          <p14:tracePt t="15666" x="8688388" y="5108575"/>
          <p14:tracePt t="15682" x="8688388" y="5072063"/>
          <p14:tracePt t="15700" x="8688388" y="5062538"/>
          <p14:tracePt t="15716" x="8688388" y="5027613"/>
          <p14:tracePt t="15749" x="8688388" y="5000625"/>
          <p14:tracePt t="15765" x="8670925" y="5000625"/>
          <p14:tracePt t="15782" x="8653463" y="4991100"/>
          <p14:tracePt t="15799" x="8589963" y="4956175"/>
          <p14:tracePt t="15816" x="8545513" y="4956175"/>
          <p14:tracePt t="15832" x="8420100" y="4938713"/>
          <p14:tracePt t="15849" x="8277225" y="4938713"/>
          <p14:tracePt t="15866" x="8099425" y="4902200"/>
          <p14:tracePt t="15867" x="8062913" y="4894263"/>
          <p14:tracePt t="15883" x="8018463" y="4894263"/>
          <p14:tracePt t="15900" x="7912100" y="4875213"/>
          <p14:tracePt t="15916" x="7777163" y="4867275"/>
          <p14:tracePt t="15933" x="7670800" y="4867275"/>
          <p14:tracePt t="15949" x="7572375" y="4867275"/>
          <p14:tracePt t="15966" x="7446963" y="4867275"/>
          <p14:tracePt t="15982" x="7367588" y="4867275"/>
          <p14:tracePt t="15999" x="7286625" y="4867275"/>
          <p14:tracePt t="16016" x="7232650" y="4867275"/>
          <p14:tracePt t="16032" x="7180263" y="4884738"/>
          <p14:tracePt t="16049" x="7116763" y="4884738"/>
          <p14:tracePt t="16066" x="7072313" y="4884738"/>
          <p14:tracePt t="16082" x="7027863" y="4894263"/>
          <p14:tracePt t="16100" x="6991350" y="4902200"/>
          <p14:tracePt t="16115" x="6956425" y="4919663"/>
          <p14:tracePt t="16133" x="6929438" y="4929188"/>
          <p14:tracePt t="16149" x="6894513" y="4965700"/>
          <p14:tracePt t="16166" x="6875463" y="5000625"/>
          <p14:tracePt t="16182" x="6875463" y="5010150"/>
          <p14:tracePt t="16199" x="6867525" y="5054600"/>
          <p14:tracePt t="16216" x="6848475" y="5099050"/>
          <p14:tracePt t="16232" x="6848475" y="5160963"/>
          <p14:tracePt t="16249" x="6848475" y="5197475"/>
          <p14:tracePt t="16266" x="6848475" y="5251450"/>
          <p14:tracePt t="16282" x="6858000" y="5276850"/>
          <p14:tracePt t="16299" x="6894513" y="5303838"/>
          <p14:tracePt t="16316" x="6973888" y="5348288"/>
          <p14:tracePt t="16333" x="7027863" y="5367338"/>
          <p14:tracePt t="16349" x="7072313" y="5367338"/>
          <p14:tracePt t="16366" x="7153275" y="5367338"/>
          <p14:tracePt t="16382" x="7197725" y="5367338"/>
          <p14:tracePt t="16399" x="7259638" y="5367338"/>
          <p14:tracePt t="16416" x="7323138" y="5367338"/>
          <p14:tracePt t="16432" x="7375525" y="5367338"/>
          <p14:tracePt t="16449" x="7456488" y="5367338"/>
          <p14:tracePt t="16466" x="7562850" y="5367338"/>
          <p14:tracePt t="16482" x="7705725" y="5367338"/>
          <p14:tracePt t="16500" x="7813675" y="5367338"/>
          <p14:tracePt t="16516" x="7974013" y="5330825"/>
          <p14:tracePt t="16533" x="8134350" y="5313363"/>
          <p14:tracePt t="16550" x="8197850" y="5303838"/>
          <p14:tracePt t="16566" x="8251825" y="5303838"/>
          <p14:tracePt t="16582" x="8277225" y="5276850"/>
          <p14:tracePt t="16599" x="8286750" y="5276850"/>
          <p14:tracePt t="16616" x="8313738" y="5268913"/>
          <p14:tracePt t="16632" x="8331200" y="5259388"/>
          <p14:tracePt t="16684" x="8340725" y="5251450"/>
          <p14:tracePt t="17620" x="8331200" y="5251450"/>
          <p14:tracePt t="17628" x="8277225" y="5214938"/>
          <p14:tracePt t="17636" x="8197850" y="5205413"/>
          <p14:tracePt t="17649" x="8072438" y="5187950"/>
          <p14:tracePt t="17665" x="7688263" y="5089525"/>
          <p14:tracePt t="17682" x="7143750" y="4983163"/>
          <p14:tracePt t="17699" x="6402388" y="4751388"/>
          <p14:tracePt t="17716" x="5375275" y="4322763"/>
          <p14:tracePt t="17733" x="4822825" y="4044950"/>
          <p14:tracePt t="17749" x="4429125" y="3848100"/>
          <p14:tracePt t="17766" x="4170363" y="3741738"/>
          <p14:tracePt t="17782" x="4054475" y="3660775"/>
          <p14:tracePt t="17799" x="4000500" y="3625850"/>
          <p14:tracePt t="17815" x="3990975" y="3589338"/>
          <p14:tracePt t="17832" x="3956050" y="3527425"/>
          <p14:tracePt t="17849" x="3938588" y="3500438"/>
          <p14:tracePt t="17865" x="3902075" y="3473450"/>
          <p14:tracePt t="17882" x="3840163" y="3465513"/>
          <p14:tracePt t="17884" x="3776663" y="3419475"/>
          <p14:tracePt t="17900" x="3724275" y="3411538"/>
          <p14:tracePt t="17916" x="3536950" y="3348038"/>
          <p14:tracePt t="17933" x="3348038" y="3259138"/>
          <p14:tracePt t="17949" x="3170238" y="3197225"/>
          <p14:tracePt t="17966" x="2990850" y="3152775"/>
          <p14:tracePt t="17982" x="2911475" y="3133725"/>
          <p14:tracePt t="17999" x="2901950" y="3125788"/>
          <p14:tracePt t="18015" x="2874963" y="3125788"/>
          <p14:tracePt t="18032" x="2857500" y="3125788"/>
          <p14:tracePt t="18049" x="2776538" y="3116263"/>
          <p14:tracePt t="18065" x="2643188" y="3054350"/>
          <p14:tracePt t="18082" x="2517775" y="3027363"/>
          <p14:tracePt t="18099" x="2465388" y="3009900"/>
          <p14:tracePt t="18115" x="2446338" y="3000375"/>
          <p14:tracePt t="18156" x="2428875" y="2990850"/>
          <p14:tracePt t="18276" x="2428875" y="2982913"/>
          <p14:tracePt t="18292" x="2438400" y="2973388"/>
          <p14:tracePt t="18308" x="2446338" y="2973388"/>
          <p14:tracePt t="18316" x="2465388" y="2955925"/>
          <p14:tracePt t="18356" x="2490788" y="2955925"/>
          <p14:tracePt t="18372" x="2517775" y="2938463"/>
          <p14:tracePt t="18388" x="2527300" y="2919413"/>
          <p14:tracePt t="18396" x="2544763" y="2919413"/>
          <p14:tracePt t="18404" x="2571750" y="2919413"/>
          <p14:tracePt t="18420" x="2598738" y="2911475"/>
          <p14:tracePt t="18432" x="2616200" y="2911475"/>
          <p14:tracePt t="18449" x="2643188" y="2901950"/>
          <p14:tracePt t="18465" x="2670175" y="2901950"/>
          <p14:tracePt t="18556" x="2687638" y="2901950"/>
          <p14:tracePt t="18565" x="2697163" y="2894013"/>
          <p14:tracePt t="18572" x="2714625" y="2874963"/>
          <p14:tracePt t="18582" x="2741613" y="2874963"/>
          <p14:tracePt t="18599" x="2786063" y="2867025"/>
          <p14:tracePt t="18615" x="2803525" y="2867025"/>
          <p14:tracePt t="18632" x="2847975" y="2867025"/>
          <p14:tracePt t="18649" x="2857500" y="2867025"/>
          <p14:tracePt t="18666" x="2884488" y="2867025"/>
          <p14:tracePt t="19948" x="2901950" y="2867025"/>
          <p14:tracePt t="19956" x="2911475" y="2867025"/>
          <p14:tracePt t="19965" x="2946400" y="2874963"/>
          <p14:tracePt t="19982" x="3108325" y="2946400"/>
          <p14:tracePt t="19999" x="3384550" y="3062288"/>
          <p14:tracePt t="20015" x="3822700" y="3187700"/>
          <p14:tracePt t="20032" x="4303713" y="3303588"/>
          <p14:tracePt t="20049" x="4884738" y="3465513"/>
          <p14:tracePt t="20065" x="5367338" y="3517900"/>
          <p14:tracePt t="20082" x="5768975" y="3581400"/>
          <p14:tracePt t="20100" x="6089650" y="3598863"/>
          <p14:tracePt t="20116" x="6232525" y="3598863"/>
          <p14:tracePt t="20133" x="6483350" y="3652838"/>
          <p14:tracePt t="20149" x="6680200" y="3670300"/>
          <p14:tracePt t="20165" x="6786563" y="3679825"/>
          <p14:tracePt t="20182" x="6804025" y="3679825"/>
          <p14:tracePt t="20215" x="6840538" y="3697288"/>
          <p14:tracePt t="20252" x="6894513" y="3697288"/>
          <p14:tracePt t="20260" x="6956425" y="3724275"/>
          <p14:tracePt t="20268" x="7054850" y="3741738"/>
          <p14:tracePt t="20282" x="7180263" y="3759200"/>
          <p14:tracePt t="20299" x="7518400" y="3813175"/>
          <p14:tracePt t="20316" x="7813675" y="3830638"/>
          <p14:tracePt t="20333" x="7875588" y="3830638"/>
          <p14:tracePt t="20349" x="7920038" y="3830638"/>
          <p14:tracePt t="20382" x="7929563" y="3830638"/>
          <p14:tracePt t="20399" x="7966075" y="3830638"/>
          <p14:tracePt t="20416" x="8018463" y="3830638"/>
          <p14:tracePt t="20432" x="8232775" y="3830638"/>
          <p14:tracePt t="20449" x="8609013" y="3840163"/>
          <p14:tracePt t="20465" x="8831263" y="3857625"/>
          <p14:tracePt t="20482" x="8840788" y="3857625"/>
          <p14:tracePt t="20620" x="8831263" y="3857625"/>
          <p14:tracePt t="20628" x="8823325" y="3857625"/>
          <p14:tracePt t="20636" x="8796338" y="3857625"/>
          <p14:tracePt t="20648" x="8786813" y="3857625"/>
          <p14:tracePt t="20665" x="8777288" y="3857625"/>
          <p14:tracePt t="20682" x="8724900" y="3848100"/>
          <p14:tracePt t="20699" x="8653463" y="3813175"/>
          <p14:tracePt t="20716" x="8555038" y="3776663"/>
          <p14:tracePt t="20732" x="8528050" y="3759200"/>
          <p14:tracePt t="20804" x="8518525" y="3759200"/>
          <p14:tracePt t="21084" x="8510588" y="3768725"/>
          <p14:tracePt t="21196" x="8510588" y="3776663"/>
          <p14:tracePt t="21220" x="8510588" y="3786188"/>
          <p14:tracePt t="21252" x="8510588" y="3803650"/>
          <p14:tracePt t="21292" x="8510588" y="3813175"/>
          <p14:tracePt t="21308" x="8510588" y="3830638"/>
          <p14:tracePt t="21324" x="8510588" y="3840163"/>
          <p14:tracePt t="21340" x="8510588" y="3857625"/>
          <p14:tracePt t="21356" x="8510588" y="3867150"/>
          <p14:tracePt t="21372" x="8510588" y="3875088"/>
          <p14:tracePt t="21388" x="8510588" y="3894138"/>
          <p14:tracePt t="21396" x="8510588" y="3919538"/>
          <p14:tracePt t="21428" x="8510588" y="3938588"/>
          <p14:tracePt t="21436" x="8510588" y="3946525"/>
          <p14:tracePt t="21444" x="8510588" y="3965575"/>
          <p14:tracePt t="21452" x="8510588" y="3973513"/>
          <p14:tracePt t="21468" x="8510588" y="3983038"/>
          <p14:tracePt t="21484" x="8510588" y="4000500"/>
          <p14:tracePt t="21499" x="8510588" y="4017963"/>
          <p14:tracePt t="21516" x="8510588" y="4027488"/>
          <p14:tracePt t="21532" x="8510588" y="4037013"/>
          <p14:tracePt t="21549" x="8510588" y="4044950"/>
          <p14:tracePt t="21565" x="8510588" y="4071938"/>
          <p14:tracePt t="21582" x="8510588" y="4081463"/>
          <p14:tracePt t="21599" x="8510588" y="4089400"/>
          <p14:tracePt t="21615" x="8510588" y="4125913"/>
          <p14:tracePt t="21632" x="8510588" y="4133850"/>
          <p14:tracePt t="21649" x="8510588" y="4143375"/>
          <p14:tracePt t="21665" x="8510588" y="4152900"/>
          <p14:tracePt t="21682" x="8510588" y="4187825"/>
          <p14:tracePt t="21716" x="8510588" y="4205288"/>
          <p14:tracePt t="21732" x="8510588" y="4251325"/>
          <p14:tracePt t="21749" x="8510588" y="4276725"/>
          <p14:tracePt t="21765" x="8510588" y="4295775"/>
          <p14:tracePt t="21782" x="8510588" y="4330700"/>
          <p14:tracePt t="21799" x="8510588" y="4348163"/>
          <p14:tracePt t="21815" x="8510588" y="4367213"/>
          <p14:tracePt t="21832" x="8510588" y="4384675"/>
          <p14:tracePt t="21849" x="8510588" y="4411663"/>
          <p14:tracePt t="21865" x="8510588" y="4419600"/>
          <p14:tracePt t="21882" x="8510588" y="4438650"/>
          <p14:tracePt t="21899" x="8510588" y="4456113"/>
          <p14:tracePt t="21916" x="8510588" y="4473575"/>
          <p14:tracePt t="21932" x="8510588" y="4491038"/>
          <p14:tracePt t="21949" x="8510588" y="4500563"/>
          <p14:tracePt t="21966" x="8510588" y="4510088"/>
          <p14:tracePt t="21996" x="8510588" y="4518025"/>
          <p14:tracePt t="22004" x="8510588" y="4545013"/>
          <p14:tracePt t="22020" x="8510588" y="4554538"/>
          <p14:tracePt t="22036" x="8510588" y="4562475"/>
          <p14:tracePt t="22049" x="8510588" y="4572000"/>
          <p14:tracePt t="22065" x="8510588" y="4598988"/>
          <p14:tracePt t="22082" x="8510588" y="4608513"/>
          <p14:tracePt t="22099" x="8510588" y="4616450"/>
          <p14:tracePt t="22116" x="8510588" y="4625975"/>
          <p14:tracePt t="22140" x="8510588" y="4643438"/>
          <p14:tracePt t="22156" x="8510588" y="4660900"/>
          <p14:tracePt t="22220" x="8483600" y="4679950"/>
          <p14:tracePt t="22244" x="8483600" y="4705350"/>
          <p14:tracePt t="22268" x="8483600" y="4714875"/>
          <p14:tracePt t="22276" x="8483600" y="4724400"/>
          <p14:tracePt t="22300" x="8483600" y="4732338"/>
          <p14:tracePt t="22316" x="8483600" y="4759325"/>
          <p14:tracePt t="22340" x="8483600" y="4768850"/>
          <p14:tracePt t="22381" x="8474075" y="4776788"/>
          <p14:tracePt t="22412" x="8474075" y="4786313"/>
          <p14:tracePt t="22428" x="8474075" y="4803775"/>
          <p14:tracePt t="22444" x="8474075" y="4822825"/>
          <p14:tracePt t="22460" x="8474075" y="4830763"/>
          <p14:tracePt t="22468" x="8474075" y="4840288"/>
          <p14:tracePt t="22482" x="8474075" y="4857750"/>
          <p14:tracePt t="22499" x="8466138" y="4867275"/>
          <p14:tracePt t="22515" x="8466138" y="4884738"/>
          <p14:tracePt t="22532" x="8466138" y="4894263"/>
          <p14:tracePt t="22549" x="8466138" y="4911725"/>
          <p14:tracePt t="22565" x="8466138" y="4946650"/>
          <p14:tracePt t="22582" x="8456613" y="4965700"/>
          <p14:tracePt t="22599" x="8456613" y="4973638"/>
          <p14:tracePt t="22615" x="8456613" y="4983163"/>
          <p14:tracePt t="22632" x="8429625" y="5010150"/>
          <p14:tracePt t="22649" x="8429625" y="5018088"/>
          <p14:tracePt t="22682" x="8420100" y="5045075"/>
          <p14:tracePt t="22699" x="8420100" y="5054600"/>
          <p14:tracePt t="22715" x="8412163" y="5072063"/>
          <p14:tracePt t="22812" x="8402638" y="5081588"/>
          <p14:tracePt t="22820" x="8394700" y="5081588"/>
          <p14:tracePt t="22844" x="8385175" y="5081588"/>
          <p14:tracePt t="22884" x="8375650" y="5081588"/>
          <p14:tracePt t="22948" x="8358188" y="5081588"/>
          <p14:tracePt t="22956" x="8340725" y="5081588"/>
          <p14:tracePt t="22972" x="8331200" y="5081588"/>
          <p14:tracePt t="22988" x="8323263" y="5081588"/>
          <p14:tracePt t="23796" x="8313738" y="5081588"/>
          <p14:tracePt t="23804" x="8277225" y="5081588"/>
          <p14:tracePt t="23815" x="8224838" y="5081588"/>
          <p14:tracePt t="23832" x="8054975" y="5081588"/>
          <p14:tracePt t="23849" x="7759700" y="5000625"/>
          <p14:tracePt t="23865" x="7367588" y="4840288"/>
          <p14:tracePt t="23882" x="6670675" y="4625975"/>
          <p14:tracePt t="23899" x="6232525" y="4446588"/>
          <p14:tracePt t="23915" x="5857875" y="4224338"/>
          <p14:tracePt t="23917" x="5680075" y="4125913"/>
          <p14:tracePt t="23933" x="5375275" y="3956050"/>
          <p14:tracePt t="23949" x="5089525" y="3786188"/>
          <p14:tracePt t="23966" x="4919663" y="3687763"/>
          <p14:tracePt t="23982" x="4776788" y="3589338"/>
          <p14:tracePt t="23998" x="4697413" y="3517900"/>
          <p14:tracePt t="24015" x="4670425" y="3500438"/>
          <p14:tracePt t="24032" x="4652963" y="3482975"/>
          <p14:tracePt t="24049" x="4643438" y="3473450"/>
          <p14:tracePt t="24066" x="4598988" y="3446463"/>
          <p14:tracePt t="24082" x="4562475" y="3411538"/>
          <p14:tracePt t="24098" x="4483100" y="3367088"/>
          <p14:tracePt t="24116" x="4340225" y="3232150"/>
          <p14:tracePt t="24133" x="4268788" y="3197225"/>
          <p14:tracePt t="24149" x="4214813" y="3143250"/>
          <p14:tracePt t="24166" x="4133850" y="3071813"/>
          <p14:tracePt t="24182" x="4098925" y="3044825"/>
          <p14:tracePt t="24198" x="4062413" y="3009900"/>
          <p14:tracePt t="24215" x="4054475" y="2982913"/>
          <p14:tracePt t="24232" x="4044950" y="2973388"/>
          <p14:tracePt t="24248" x="4000500" y="2928938"/>
          <p14:tracePt t="24265" x="3965575" y="2894013"/>
          <p14:tracePt t="24282" x="3946525" y="2874963"/>
          <p14:tracePt t="24299" x="3911600" y="2857500"/>
          <p14:tracePt t="24316" x="3894138" y="2830513"/>
          <p14:tracePt t="24332" x="3884613" y="2813050"/>
          <p14:tracePt t="24349" x="3848100" y="2795588"/>
          <p14:tracePt t="24365" x="3830638" y="2768600"/>
          <p14:tracePt t="24382" x="3830638" y="2759075"/>
          <p14:tracePt t="24398" x="3803650" y="2741613"/>
          <p14:tracePt t="24415" x="3776663" y="2705100"/>
          <p14:tracePt t="24432" x="3776663" y="2670175"/>
          <p14:tracePt t="24449" x="3732213" y="2616200"/>
          <p14:tracePt t="24466" x="3724275" y="2581275"/>
          <p14:tracePt t="24482" x="3705225" y="2554288"/>
          <p14:tracePt t="24740" x="3714750" y="2544763"/>
          <p14:tracePt t="24748" x="3732213" y="2544763"/>
          <p14:tracePt t="24756" x="3759200" y="2554288"/>
          <p14:tracePt t="24766" x="3776663" y="2554288"/>
          <p14:tracePt t="24782" x="3830638" y="2589213"/>
          <p14:tracePt t="24798" x="3840163" y="2589213"/>
          <p14:tracePt t="24815" x="3848100" y="2589213"/>
          <p14:tracePt t="24848" x="3857625" y="2589213"/>
          <p14:tracePt t="24865" x="3867150" y="2589213"/>
          <p14:tracePt t="24884" x="3894138" y="2589213"/>
          <p14:tracePt t="24898" x="3902075" y="2589213"/>
          <p14:tracePt t="25180" x="3911600" y="2608263"/>
          <p14:tracePt t="25196" x="3911600" y="2643188"/>
          <p14:tracePt t="25204" x="3911600" y="2652713"/>
          <p14:tracePt t="25215" x="3902075" y="2660650"/>
          <p14:tracePt t="25232" x="3875088" y="2687638"/>
          <p14:tracePt t="25248" x="3840163" y="2759075"/>
          <p14:tracePt t="25265" x="3822700" y="2786063"/>
          <p14:tracePt t="25282" x="3776663" y="2840038"/>
          <p14:tracePt t="25298" x="3759200" y="2884488"/>
          <p14:tracePt t="25316" x="3697288" y="2965450"/>
          <p14:tracePt t="25332" x="3670300" y="2990850"/>
          <p14:tracePt t="25348" x="3660775" y="3017838"/>
          <p14:tracePt t="25365" x="3660775" y="3027363"/>
          <p14:tracePt t="25382" x="3652838" y="3036888"/>
          <p14:tracePt t="25588" x="3660775" y="3036888"/>
          <p14:tracePt t="25596" x="3670300" y="3036888"/>
          <p14:tracePt t="25620" x="3679825" y="3036888"/>
          <p14:tracePt t="25700" x="3705225" y="3036888"/>
          <p14:tracePt t="25708" x="3714750" y="3036888"/>
          <p14:tracePt t="25716" x="3724275" y="3036888"/>
          <p14:tracePt t="25732" x="3732213" y="3036888"/>
          <p14:tracePt t="25748" x="3776663" y="3036888"/>
          <p14:tracePt t="25765" x="3813175" y="3036888"/>
          <p14:tracePt t="25781" x="3840163" y="3036888"/>
          <p14:tracePt t="25798" x="3867150" y="3036888"/>
          <p14:tracePt t="25815" x="3875088" y="3036888"/>
          <p14:tracePt t="28756" x="3884613" y="3036888"/>
          <p14:tracePt t="28772" x="3894138" y="3036888"/>
          <p14:tracePt t="28781" x="3929063" y="3062288"/>
          <p14:tracePt t="28788" x="3946525" y="3089275"/>
          <p14:tracePt t="28798" x="3956050" y="3098800"/>
          <p14:tracePt t="28815" x="3990975" y="3133725"/>
          <p14:tracePt t="28832" x="4044950" y="3179763"/>
          <p14:tracePt t="28848" x="4125913" y="3224213"/>
          <p14:tracePt t="28865" x="4224338" y="3268663"/>
          <p14:tracePt t="28881" x="4330700" y="3322638"/>
          <p14:tracePt t="28898" x="4473575" y="3367088"/>
          <p14:tracePt t="28916" x="4848225" y="3490913"/>
          <p14:tracePt t="28932" x="5170488" y="3554413"/>
          <p14:tracePt t="28949" x="5599113" y="3625850"/>
          <p14:tracePt t="28965" x="5919788" y="3724275"/>
          <p14:tracePt t="28982" x="6010275" y="3776663"/>
          <p14:tracePt t="28998" x="6027738" y="3776663"/>
          <p14:tracePt t="29132" x="6027738" y="3803650"/>
          <p14:tracePt t="29140" x="6018213" y="3830638"/>
          <p14:tracePt t="29149" x="5991225" y="3857625"/>
          <p14:tracePt t="29165" x="6018213" y="3990975"/>
          <p14:tracePt t="29198" x="6062663" y="4071938"/>
          <p14:tracePt t="29215" x="6276975" y="4197350"/>
          <p14:tracePt t="29232" x="6419850" y="4276725"/>
          <p14:tracePt t="29248" x="6581775" y="4446588"/>
          <p14:tracePt t="29265" x="6670675" y="4589463"/>
          <p14:tracePt t="29282" x="6769100" y="4714875"/>
          <p14:tracePt t="29298" x="6858000" y="4830763"/>
          <p14:tracePt t="29316" x="6965950" y="4911725"/>
          <p14:tracePt t="29332" x="7018338" y="4946650"/>
          <p14:tracePt t="29349" x="7134225" y="5018088"/>
          <p14:tracePt t="29365" x="7269163" y="5081588"/>
          <p14:tracePt t="29381" x="7375525" y="5126038"/>
          <p14:tracePt t="29398" x="7473950" y="5170488"/>
          <p14:tracePt t="29416" x="7554913" y="5187950"/>
          <p14:tracePt t="29432" x="7581900" y="5214938"/>
          <p14:tracePt t="29448" x="7599363" y="5224463"/>
          <p14:tracePt t="29500" x="7616825" y="5224463"/>
          <p14:tracePt t="29508" x="7626350" y="5224463"/>
          <p14:tracePt t="29516" x="7634288" y="5224463"/>
          <p14:tracePt t="29532" x="7697788" y="5224463"/>
          <p14:tracePt t="29549" x="7759700" y="5214938"/>
          <p14:tracePt t="29565" x="7823200" y="5187950"/>
          <p14:tracePt t="29581" x="7867650" y="5160963"/>
          <p14:tracePt t="29598" x="7902575" y="5153025"/>
          <p14:tracePt t="29615" x="7920038" y="5143500"/>
          <p14:tracePt t="29632" x="7939088" y="5143500"/>
          <p14:tracePt t="29780" x="7929563" y="5116513"/>
          <p14:tracePt t="29804" x="7929563" y="5108575"/>
          <p14:tracePt t="29828" x="7920038" y="5099050"/>
          <p14:tracePt t="29844" x="7912100" y="5081588"/>
          <p14:tracePt t="29852" x="7912100" y="5062538"/>
          <p14:tracePt t="29866" x="7885113" y="5045075"/>
          <p14:tracePt t="29882" x="7875588" y="5037138"/>
          <p14:tracePt t="30012" x="7867650" y="5037138"/>
          <p14:tracePt t="30028" x="7867650" y="5045075"/>
          <p14:tracePt t="30036" x="7867650" y="5054600"/>
          <p14:tracePt t="30048" x="7867650" y="5062538"/>
          <p14:tracePt t="30065" x="7867650" y="5089525"/>
          <p14:tracePt t="30082" x="7867650" y="5099050"/>
          <p14:tracePt t="30098" x="7867650" y="5116513"/>
          <p14:tracePt t="30116" x="7867650" y="5153025"/>
          <p14:tracePt t="30132" x="7867650" y="5205413"/>
          <p14:tracePt t="30149" x="7867650" y="5224463"/>
          <p14:tracePt t="30165" x="7867650" y="5259388"/>
          <p14:tracePt t="30182" x="7867650" y="5276850"/>
          <p14:tracePt t="30198" x="7867650" y="5322888"/>
          <p14:tracePt t="30215" x="7867650" y="5348288"/>
          <p14:tracePt t="30232" x="7867650" y="5375275"/>
          <p14:tracePt t="30248" x="7867650" y="5419725"/>
          <p14:tracePt t="30265" x="7867650" y="5438775"/>
          <p14:tracePt t="30282" x="7867650" y="5483225"/>
          <p14:tracePt t="30298" x="7867650" y="5510213"/>
          <p14:tracePt t="30316" x="7867650" y="5545138"/>
          <p14:tracePt t="30332" x="7867650" y="5572125"/>
          <p14:tracePt t="30349" x="7867650" y="5599113"/>
          <p14:tracePt t="30365" x="7867650" y="5643563"/>
          <p14:tracePt t="30382" x="7875588" y="5653088"/>
          <p14:tracePt t="30398" x="7875588" y="5697538"/>
          <p14:tracePt t="30415" x="7894638" y="5732463"/>
          <p14:tracePt t="30432" x="7894638" y="5768975"/>
          <p14:tracePt t="30448" x="7902575" y="5795963"/>
          <p14:tracePt t="30465" x="7902575" y="5822950"/>
          <p14:tracePt t="30482" x="7902575" y="5848350"/>
          <p14:tracePt t="30498" x="7902575" y="5875338"/>
          <p14:tracePt t="30515" x="7902575" y="5902325"/>
          <p14:tracePt t="30532" x="7902575" y="5946775"/>
          <p14:tracePt t="30549" x="7902575" y="5973763"/>
          <p14:tracePt t="30566" x="7902575" y="6000750"/>
          <p14:tracePt t="30582" x="7902575" y="6018213"/>
          <p14:tracePt t="30598" x="7902575" y="6037263"/>
          <p14:tracePt t="30615" x="7902575" y="6054725"/>
          <p14:tracePt t="30648" x="7902575" y="6062663"/>
          <p14:tracePt t="30780" x="7894638" y="6062663"/>
          <p14:tracePt t="30796" x="7875588" y="6054725"/>
          <p14:tracePt t="30804" x="7875588" y="6037263"/>
          <p14:tracePt t="30815" x="7875588" y="6010275"/>
          <p14:tracePt t="30831" x="7875588" y="5946775"/>
          <p14:tracePt t="30848" x="7867650" y="5875338"/>
          <p14:tracePt t="30865" x="7848600" y="5803900"/>
          <p14:tracePt t="30882" x="7848600" y="5751513"/>
          <p14:tracePt t="30898" x="7848600" y="5705475"/>
          <p14:tracePt t="30916" x="7848600" y="5661025"/>
          <p14:tracePt t="30917" x="7848600" y="5653088"/>
          <p14:tracePt t="30932" x="7848600" y="5608638"/>
          <p14:tracePt t="30949" x="7848600" y="5527675"/>
          <p14:tracePt t="30965" x="7831138" y="5483225"/>
          <p14:tracePt t="30981" x="7831138" y="5438775"/>
          <p14:tracePt t="30998" x="7813675" y="5402263"/>
          <p14:tracePt t="31015" x="7813675" y="5357813"/>
          <p14:tracePt t="31032" x="7813675" y="5330825"/>
          <p14:tracePt t="31048" x="7813675" y="5313363"/>
          <p14:tracePt t="31065" x="7813675" y="5268913"/>
          <p14:tracePt t="31081" x="7813675" y="5259388"/>
          <p14:tracePt t="31098" x="7813675" y="5241925"/>
          <p14:tracePt t="31115" x="7813675" y="5224463"/>
          <p14:tracePt t="31131" x="7813675" y="5197475"/>
          <p14:tracePt t="31148" x="7813675" y="5187950"/>
          <p14:tracePt t="31166" x="7813675" y="5170488"/>
          <p14:tracePt t="31380" x="7813675" y="5187950"/>
          <p14:tracePt t="31388" x="7804150" y="5214938"/>
          <p14:tracePt t="31398" x="7804150" y="5224463"/>
          <p14:tracePt t="31415" x="7804150" y="5268913"/>
          <p14:tracePt t="31431" x="7804150" y="5313363"/>
          <p14:tracePt t="31448" x="7804150" y="5357813"/>
          <p14:tracePt t="31465" x="7804150" y="5419725"/>
          <p14:tracePt t="31481" x="7804150" y="5456238"/>
          <p14:tracePt t="31498" x="7804150" y="5483225"/>
          <p14:tracePt t="31516" x="7804150" y="5545138"/>
          <p14:tracePt t="31532" x="7804150" y="5589588"/>
          <p14:tracePt t="31549" x="7804150" y="5608638"/>
          <p14:tracePt t="31565" x="7804150" y="5643563"/>
          <p14:tracePt t="31581" x="7804150" y="5653088"/>
          <p14:tracePt t="31598" x="7804150" y="5680075"/>
          <p14:tracePt t="31631" x="7813675" y="5688013"/>
          <p14:tracePt t="31648" x="7813675" y="5715000"/>
          <p14:tracePt t="31665" x="7831138" y="5724525"/>
          <p14:tracePt t="31698" x="7840663" y="5751513"/>
          <p14:tracePt t="31740" x="7840663" y="5768975"/>
          <p14:tracePt t="31749" x="7840663" y="5776913"/>
          <p14:tracePt t="31765" x="7848600" y="5803900"/>
          <p14:tracePt t="31781" x="7867650" y="5840413"/>
          <p14:tracePt t="31798" x="7867650" y="5857875"/>
          <p14:tracePt t="31815" x="7885113" y="5867400"/>
          <p14:tracePt t="31832" x="7885113" y="5894388"/>
          <p14:tracePt t="31848" x="7894638" y="5911850"/>
          <p14:tracePt t="31865" x="7894638" y="5929313"/>
          <p14:tracePt t="31882" x="7902575" y="5956300"/>
          <p14:tracePt t="32028" x="7902575" y="5919788"/>
          <p14:tracePt t="32036" x="7902575" y="5894388"/>
          <p14:tracePt t="32048" x="7902575" y="5857875"/>
          <p14:tracePt t="32065" x="7902575" y="5813425"/>
          <p14:tracePt t="32081" x="7902575" y="5751513"/>
          <p14:tracePt t="32098" x="7902575" y="5741988"/>
          <p14:tracePt t="32115" x="7902575" y="5732463"/>
          <p14:tracePt t="32132" x="7902575" y="5724525"/>
          <p14:tracePt t="32156" x="7902575" y="5697538"/>
          <p14:tracePt t="32165" x="7902575" y="5688013"/>
          <p14:tracePt t="32182" x="7902575" y="5680075"/>
          <p14:tracePt t="32198" x="7902575" y="5643563"/>
          <p14:tracePt t="32215" x="7902575" y="5626100"/>
          <p14:tracePt t="32232" x="7902575" y="5599113"/>
          <p14:tracePt t="32248" x="7902575" y="5581650"/>
          <p14:tracePt t="32265" x="7902575" y="5572125"/>
          <p14:tracePt t="32282" x="7902575" y="5562600"/>
          <p14:tracePt t="32298" x="7902575" y="5537200"/>
          <p14:tracePt t="32315" x="7902575" y="5510213"/>
          <p14:tracePt t="32332" x="7902575" y="5473700"/>
          <p14:tracePt t="32349" x="7902575" y="5429250"/>
          <p14:tracePt t="32365" x="7902575" y="5402263"/>
          <p14:tracePt t="32382" x="7902575" y="5375275"/>
          <p14:tracePt t="32398" x="7902575" y="5367338"/>
          <p14:tracePt t="32415" x="7902575" y="5348288"/>
          <p14:tracePt t="32431" x="7902575" y="5313363"/>
          <p14:tracePt t="32448" x="7902575" y="5276850"/>
          <p14:tracePt t="32465" x="7902575" y="5259388"/>
          <p14:tracePt t="32481" x="7902575" y="5224463"/>
          <p14:tracePt t="32498" x="7902575" y="5214938"/>
          <p14:tracePt t="32515" x="7902575" y="5205413"/>
          <p14:tracePt t="32540" x="7902575" y="5197475"/>
          <p14:tracePt t="32588" x="7902575" y="5170488"/>
          <p14:tracePt t="32604" x="7902575" y="5160963"/>
          <p14:tracePt t="32628" x="7902575" y="5153025"/>
          <p14:tracePt t="33356" x="7858125" y="5126038"/>
          <p14:tracePt t="33364" x="7786688" y="5126038"/>
          <p14:tracePt t="33372" x="7688263" y="5089525"/>
          <p14:tracePt t="33382" x="7608888" y="5089525"/>
          <p14:tracePt t="33398" x="7473950" y="5062538"/>
          <p14:tracePt t="33415" x="7429500" y="5062538"/>
          <p14:tracePt t="33431" x="7412038" y="5062538"/>
          <p14:tracePt t="33449" x="7394575" y="5062538"/>
          <p14:tracePt t="33465" x="7385050" y="5062538"/>
          <p14:tracePt t="33540" x="7367588" y="5062538"/>
          <p14:tracePt t="33644" x="7358063" y="5062538"/>
          <p14:tracePt t="33660" x="7340600" y="5062538"/>
          <p14:tracePt t="33668" x="7331075" y="5062538"/>
          <p14:tracePt t="33676" x="7323138" y="5062538"/>
          <p14:tracePt t="33684" x="7313613" y="5062538"/>
          <p14:tracePt t="33698" x="7286625" y="5062538"/>
          <p14:tracePt t="33715" x="7269163" y="5062538"/>
          <p14:tracePt t="33731" x="7232650" y="5062538"/>
          <p14:tracePt t="33748" x="7224713" y="5062538"/>
          <p14:tracePt t="33788" x="7215188" y="5054600"/>
          <p14:tracePt t="33812" x="7205663" y="5054600"/>
          <p14:tracePt t="33820" x="7170738" y="5054600"/>
          <p14:tracePt t="33831" x="7143750" y="5045075"/>
          <p14:tracePt t="33848" x="7134225" y="5027613"/>
          <p14:tracePt t="33876" x="7126288" y="5027613"/>
          <p14:tracePt t="33892" x="7108825" y="5018088"/>
          <p14:tracePt t="33900" x="7062788" y="5018088"/>
          <p14:tracePt t="33915" x="7045325" y="5010150"/>
          <p14:tracePt t="33933" x="7027863" y="5010150"/>
          <p14:tracePt t="34772" x="7018338" y="5000625"/>
          <p14:tracePt t="34781" x="7018338" y="4991100"/>
          <p14:tracePt t="34788" x="7018338" y="4973638"/>
          <p14:tracePt t="34798" x="7018338" y="4956175"/>
          <p14:tracePt t="34815" x="7018338" y="4911725"/>
          <p14:tracePt t="34831" x="7018338" y="4803775"/>
          <p14:tracePt t="34848" x="7018338" y="4714875"/>
          <p14:tracePt t="34865" x="6983413" y="4633913"/>
          <p14:tracePt t="34881" x="6911975" y="4537075"/>
          <p14:tracePt t="34898" x="6840538" y="4456113"/>
          <p14:tracePt t="34915" x="6769100" y="4357688"/>
          <p14:tracePt t="34932" x="6589713" y="4125913"/>
          <p14:tracePt t="34949" x="6429375" y="3965575"/>
          <p14:tracePt t="34965" x="6259513" y="3830638"/>
          <p14:tracePt t="34981" x="6108700" y="3732213"/>
          <p14:tracePt t="34998" x="6045200" y="3679825"/>
          <p14:tracePt t="35015" x="5965825" y="3643313"/>
          <p14:tracePt t="35031" x="5929313" y="3625850"/>
          <p14:tracePt t="35048" x="5902325" y="3625850"/>
          <p14:tracePt t="35065" x="5867400" y="3625850"/>
          <p14:tracePt t="35081" x="5857875" y="3625850"/>
          <p14:tracePt t="35098" x="5840413" y="3625850"/>
          <p14:tracePt t="35115" x="5795963" y="3643313"/>
          <p14:tracePt t="35132" x="5795963" y="3652838"/>
          <p14:tracePt t="35149" x="5759450" y="3697288"/>
          <p14:tracePt t="35165" x="5751513" y="3705225"/>
          <p14:tracePt t="35181" x="5741988" y="3705225"/>
          <p14:tracePt t="35198" x="5715000" y="3724275"/>
          <p14:tracePt t="35284" x="5715000" y="3741738"/>
          <p14:tracePt t="35300" x="5688013" y="3768725"/>
          <p14:tracePt t="35332" x="5688013" y="3776663"/>
          <p14:tracePt t="35348" x="5688013" y="3803650"/>
          <p14:tracePt t="35380" x="5697538" y="3822700"/>
          <p14:tracePt t="35572" x="5705475" y="3822700"/>
          <p14:tracePt t="36020" x="5724525" y="3822700"/>
          <p14:tracePt t="36084" x="5751513" y="3822700"/>
          <p14:tracePt t="36100" x="5759450" y="3840163"/>
          <p14:tracePt t="36164" x="5776913" y="3840163"/>
          <p14:tracePt t="36204" x="5786438" y="3840163"/>
          <p14:tracePt t="36836" x="5803900" y="3840163"/>
          <p14:tracePt t="36860" x="5813425" y="3840163"/>
          <p14:tracePt t="36868" x="5822950" y="3840163"/>
          <p14:tracePt t="36876" x="5840413" y="3848100"/>
          <p14:tracePt t="36884" x="5848350" y="3848100"/>
          <p14:tracePt t="36898" x="5867400" y="3848100"/>
          <p14:tracePt t="36915" x="5911850" y="3867150"/>
          <p14:tracePt t="36932" x="6010275" y="3902075"/>
          <p14:tracePt t="36949" x="6108700" y="3965575"/>
          <p14:tracePt t="36965" x="6384925" y="4089400"/>
          <p14:tracePt t="36982" x="6751638" y="4251325"/>
          <p14:tracePt t="36998" x="7367588" y="4510088"/>
          <p14:tracePt t="37015" x="7991475" y="4768850"/>
          <p14:tracePt t="37031" x="8589963" y="5054600"/>
          <p14:tracePt t="37048" x="8983663" y="5251450"/>
          <p14:tracePt t="37065" x="9126538" y="5348288"/>
          <p14:tracePt t="37081" x="9153525" y="5394325"/>
          <p14:tracePt t="37115" x="9153525" y="5402263"/>
          <p14:tracePt t="37132" x="9153525" y="5411788"/>
          <p14:tracePt t="37156" x="9144000" y="5411788"/>
          <p14:tracePt t="37172" x="9134475" y="5419725"/>
          <p14:tracePt t="37188" x="9126538" y="5419725"/>
          <p14:tracePt t="37198" x="9099550" y="5438775"/>
          <p14:tracePt t="37215" x="9037638" y="5438775"/>
          <p14:tracePt t="37231" x="8966200" y="5438775"/>
          <p14:tracePt t="37248" x="8947150" y="5438775"/>
          <p14:tracePt t="37265" x="8920163" y="5438775"/>
          <p14:tracePt t="37281" x="8912225" y="5438775"/>
          <p14:tracePt t="37298" x="8894763" y="5438775"/>
          <p14:tracePt t="37315" x="8831263" y="5438775"/>
          <p14:tracePt t="37332" x="8769350" y="5438775"/>
          <p14:tracePt t="37348" x="8653463" y="5429250"/>
          <p14:tracePt t="37365" x="8572500" y="5384800"/>
          <p14:tracePt t="37381" x="8510588" y="5375275"/>
          <p14:tracePt t="37398" x="8466138" y="5357813"/>
          <p14:tracePt t="37415" x="8375650" y="5330825"/>
          <p14:tracePt t="37431" x="8296275" y="5303838"/>
          <p14:tracePt t="37448" x="8215313" y="5295900"/>
          <p14:tracePt t="37465" x="8153400" y="5268913"/>
          <p14:tracePt t="37481" x="8108950" y="5251450"/>
          <p14:tracePt t="37498" x="8072438" y="5232400"/>
          <p14:tracePt t="37515" x="8018463" y="5224463"/>
          <p14:tracePt t="37532" x="7885113" y="5153025"/>
          <p14:tracePt t="37548" x="7813675" y="5116513"/>
          <p14:tracePt t="37565" x="7796213" y="5108575"/>
          <p14:tracePt t="37581" x="7769225" y="5089525"/>
          <p14:tracePt t="37684" x="7759700" y="5081588"/>
          <p14:tracePt t="38356" x="7777163" y="5116513"/>
          <p14:tracePt t="38364" x="7796213" y="5126038"/>
          <p14:tracePt t="38372" x="7831138" y="5180013"/>
          <p14:tracePt t="38382" x="7840663" y="5187950"/>
          <p14:tracePt t="38398" x="7894638" y="5286375"/>
          <p14:tracePt t="38415" x="7912100" y="5313363"/>
          <p14:tracePt t="38431" x="7920038" y="5375275"/>
          <p14:tracePt t="38448" x="7956550" y="5446713"/>
          <p14:tracePt t="38465" x="7974013" y="5483225"/>
          <p14:tracePt t="38482" x="7983538" y="5518150"/>
          <p14:tracePt t="38499" x="8001000" y="5562600"/>
          <p14:tracePt t="38515" x="8001000" y="5608638"/>
          <p14:tracePt t="38532" x="8018463" y="5653088"/>
          <p14:tracePt t="38549" x="8018463" y="5680075"/>
          <p14:tracePt t="38565" x="8027988" y="5724525"/>
          <p14:tracePt t="38581" x="8027988" y="5759450"/>
          <p14:tracePt t="38598" x="8027988" y="5795963"/>
          <p14:tracePt t="38615" x="8027988" y="5840413"/>
          <p14:tracePt t="38631" x="8027988" y="5867400"/>
          <p14:tracePt t="38648" x="8027988" y="5902325"/>
          <p14:tracePt t="38665" x="8027988" y="5929313"/>
          <p14:tracePt t="38681" x="8027988" y="5973763"/>
          <p14:tracePt t="38698" x="8027988" y="6010275"/>
          <p14:tracePt t="38715" x="8027988" y="6045200"/>
          <p14:tracePt t="38732" x="8027988" y="6081713"/>
          <p14:tracePt t="38749" x="8027988" y="6108700"/>
          <p14:tracePt t="38765" x="8018463" y="6134100"/>
          <p14:tracePt t="38781" x="8010525" y="6143625"/>
          <p14:tracePt t="38798" x="8010525" y="6153150"/>
          <p14:tracePt t="38815" x="7991475" y="6188075"/>
          <p14:tracePt t="38831" x="7991475" y="6205538"/>
          <p14:tracePt t="38848" x="7974013" y="6242050"/>
          <p14:tracePt t="38865" x="7974013" y="6259513"/>
          <p14:tracePt t="38881" x="7966075" y="6269038"/>
          <p14:tracePt t="38898" x="7966075" y="6296025"/>
          <p14:tracePt t="38915" x="7956550" y="6303963"/>
          <p14:tracePt t="38931" x="7947025" y="6313488"/>
          <p14:tracePt t="40876" x="7929563" y="6323013"/>
          <p14:tracePt t="40884" x="7885113" y="6296025"/>
          <p14:tracePt t="40892" x="7796213" y="6224588"/>
          <p14:tracePt t="40900" x="7688263" y="6134100"/>
          <p14:tracePt t="40914" x="7527925" y="6018213"/>
          <p14:tracePt t="40932" x="7153275" y="5680075"/>
          <p14:tracePt t="40948" x="6884988" y="5367338"/>
          <p14:tracePt t="40965" x="6518275" y="5045075"/>
          <p14:tracePt t="40982" x="6099175" y="4732338"/>
          <p14:tracePt t="40998" x="5724525" y="4384675"/>
          <p14:tracePt t="41014" x="5303838" y="4027488"/>
          <p14:tracePt t="41031" x="4929188" y="3751263"/>
          <p14:tracePt t="41048" x="4633913" y="3500438"/>
          <p14:tracePt t="41065" x="4483100" y="3367088"/>
          <p14:tracePt t="41082" x="4419600" y="3313113"/>
          <p14:tracePt t="41098" x="4411663" y="3286125"/>
          <p14:tracePt t="41228" x="4411663" y="3251200"/>
          <p14:tracePt t="41236" x="4411663" y="3241675"/>
          <p14:tracePt t="41252" x="4411663" y="3214688"/>
          <p14:tracePt t="41265" x="4411663" y="3197225"/>
          <p14:tracePt t="41281" x="4411663" y="3160713"/>
          <p14:tracePt t="41298" x="4411663" y="3125788"/>
          <p14:tracePt t="41331" x="4411663" y="3098800"/>
          <p14:tracePt t="41348" x="4429125" y="3062288"/>
          <p14:tracePt t="41365" x="4465638" y="3027363"/>
          <p14:tracePt t="41381" x="4491038" y="2982913"/>
          <p14:tracePt t="41398" x="4527550" y="2938463"/>
          <p14:tracePt t="41414" x="4545013" y="2901950"/>
          <p14:tracePt t="41431" x="4562475" y="2874963"/>
          <p14:tracePt t="41464" x="4572000" y="2840038"/>
          <p14:tracePt t="41580" x="4581525" y="2830513"/>
          <p14:tracePt t="41588" x="4581525" y="2822575"/>
          <p14:tracePt t="41604" x="4581525" y="2795588"/>
          <p14:tracePt t="41620" x="4581525" y="2786063"/>
          <p14:tracePt t="41644" x="4572000" y="2776538"/>
          <p14:tracePt t="41892" x="4572000" y="2768600"/>
          <p14:tracePt t="41900" x="4581525" y="2759075"/>
          <p14:tracePt t="41908" x="4589463" y="2759075"/>
          <p14:tracePt t="41924" x="4598988" y="2759075"/>
          <p14:tracePt t="41932" x="4633913" y="2759075"/>
          <p14:tracePt t="41948" x="4670425" y="2732088"/>
          <p14:tracePt t="41965" x="4714875" y="2724150"/>
          <p14:tracePt t="41981" x="4776788" y="2705100"/>
          <p14:tracePt t="41998" x="4813300" y="2705100"/>
          <p14:tracePt t="42014" x="4822825" y="2697163"/>
          <p14:tracePt t="42076" x="4822825" y="2687638"/>
          <p14:tracePt t="42084" x="4830763" y="2679700"/>
          <p14:tracePt t="42244" x="4840288" y="2679700"/>
          <p14:tracePt t="42268" x="4840288" y="2687638"/>
          <p14:tracePt t="42276" x="4840288" y="2724150"/>
          <p14:tracePt t="42300" x="4840288" y="2732088"/>
          <p14:tracePt t="42307" x="4840288" y="2768600"/>
          <p14:tracePt t="42316" x="4840288" y="2776538"/>
          <p14:tracePt t="42332" x="4803775" y="2813050"/>
          <p14:tracePt t="42348" x="4786313" y="2830513"/>
          <p14:tracePt t="42365" x="4776788" y="2867025"/>
          <p14:tracePt t="42381" x="4751388" y="2894013"/>
          <p14:tracePt t="42398" x="4741863" y="2911475"/>
          <p14:tracePt t="42414" x="4724400" y="2928938"/>
          <p14:tracePt t="42431" x="4724400" y="2955925"/>
          <p14:tracePt t="42448" x="4705350" y="2982913"/>
          <p14:tracePt t="42464" x="4705350" y="2990850"/>
          <p14:tracePt t="42498" x="4697413" y="3000375"/>
          <p14:tracePt t="42604" x="4697413" y="3009900"/>
          <p14:tracePt t="42916" x="4697413" y="3017838"/>
          <p14:tracePt t="42972" x="4705350" y="3017838"/>
          <p14:tracePt t="44172" x="4741863" y="3017838"/>
          <p14:tracePt t="44181" x="4776788" y="3017838"/>
          <p14:tracePt t="44188" x="4830763" y="3036888"/>
          <p14:tracePt t="44198" x="4946650" y="3036888"/>
          <p14:tracePt t="44214" x="5340350" y="3170238"/>
          <p14:tracePt t="44231" x="5803900" y="3286125"/>
          <p14:tracePt t="44247" x="6446838" y="3429000"/>
          <p14:tracePt t="44265" x="7473950" y="3571875"/>
          <p14:tracePt t="44281" x="8599488" y="3751263"/>
          <p14:tracePt t="44298" x="9715500" y="3894138"/>
          <p14:tracePt t="44314" x="10439400" y="4000500"/>
          <p14:tracePt t="44332" x="10848975" y="4081463"/>
          <p14:tracePt t="44348" x="10902950" y="4081463"/>
          <p14:tracePt t="44420" x="10895013" y="4081463"/>
          <p14:tracePt t="44572" x="10868025" y="4081463"/>
          <p14:tracePt t="44580" x="10858500" y="4081463"/>
          <p14:tracePt t="44588" x="10814050" y="4081463"/>
          <p14:tracePt t="44598" x="10777538" y="4081463"/>
          <p14:tracePt t="44614" x="10653713" y="4089400"/>
          <p14:tracePt t="44631" x="10501313" y="4089400"/>
          <p14:tracePt t="44647" x="10358438" y="4089400"/>
          <p14:tracePt t="44664" x="10206038" y="4089400"/>
          <p14:tracePt t="44681" x="10082213" y="4089400"/>
          <p14:tracePt t="44697" x="10018713" y="4089400"/>
          <p14:tracePt t="44772" x="10010775" y="4089400"/>
          <p14:tracePt t="44788" x="9991725" y="4089400"/>
          <p14:tracePt t="44804" x="9974263" y="4089400"/>
          <p14:tracePt t="44812" x="9966325" y="4089400"/>
          <p14:tracePt t="44819" x="9956800" y="4089400"/>
          <p14:tracePt t="44831" x="9929813" y="4089400"/>
          <p14:tracePt t="44847" x="9902825" y="4089400"/>
          <p14:tracePt t="44864" x="9858375" y="4089400"/>
          <p14:tracePt t="44881" x="9831388" y="4089400"/>
          <p14:tracePt t="44898" x="9786938" y="4089400"/>
          <p14:tracePt t="44914" x="9759950" y="4089400"/>
          <p14:tracePt t="44932" x="9742488" y="4089400"/>
          <p14:tracePt t="44948" x="9698038" y="4089400"/>
          <p14:tracePt t="44965" x="9680575" y="4089400"/>
          <p14:tracePt t="44981" x="9653588" y="4089400"/>
          <p14:tracePt t="45036" x="9644063" y="4089400"/>
          <p14:tracePt t="45092" x="9634538" y="4089400"/>
          <p14:tracePt t="45100" x="9609138" y="4081463"/>
          <p14:tracePt t="45132" x="9609138" y="4071938"/>
          <p14:tracePt t="45140" x="9599613" y="4062413"/>
          <p14:tracePt t="45172" x="9590088" y="4054475"/>
          <p14:tracePt t="45900" x="9609138" y="4027488"/>
          <p14:tracePt t="45924" x="9609138" y="4017963"/>
          <p14:tracePt t="45932" x="9609138" y="4010025"/>
          <p14:tracePt t="45940" x="9609138" y="3983038"/>
          <p14:tracePt t="45948" x="9609138" y="3973513"/>
          <p14:tracePt t="46052" x="9609138" y="3965575"/>
          <p14:tracePt t="46148" x="9599613" y="3956050"/>
          <p14:tracePt t="46164" x="9582150" y="3965575"/>
          <p14:tracePt t="46181" x="9572625" y="3983038"/>
          <p14:tracePt t="46197" x="9572625" y="3990975"/>
          <p14:tracePt t="46204" x="9572625" y="4010025"/>
          <p14:tracePt t="46220" x="9572625" y="4017963"/>
          <p14:tracePt t="46231" x="9572625" y="4027488"/>
          <p14:tracePt t="46247" x="9572625" y="4062413"/>
          <p14:tracePt t="46264" x="9572625" y="4089400"/>
          <p14:tracePt t="46281" x="9572625" y="4143375"/>
          <p14:tracePt t="46297" x="9572625" y="4197350"/>
          <p14:tracePt t="46314" x="9572625" y="4259263"/>
          <p14:tracePt t="46332" x="9572625" y="4330700"/>
          <p14:tracePt t="46348" x="9572625" y="4375150"/>
          <p14:tracePt t="46365" x="9572625" y="4438650"/>
          <p14:tracePt t="46381" x="9582150" y="4483100"/>
          <p14:tracePt t="46398" x="9582150" y="4545013"/>
          <p14:tracePt t="46414" x="9599613" y="4608513"/>
          <p14:tracePt t="46431" x="9599613" y="4652963"/>
          <p14:tracePt t="46447" x="9599613" y="4687888"/>
          <p14:tracePt t="46464" x="9599613" y="4714875"/>
          <p14:tracePt t="46481" x="9599613" y="4724400"/>
          <p14:tracePt t="46497" x="9599613" y="4741863"/>
          <p14:tracePt t="46499" x="9599613" y="4759325"/>
          <p14:tracePt t="46514" x="9599613" y="4768850"/>
          <p14:tracePt t="46531" x="9599613" y="4786313"/>
          <p14:tracePt t="46548" x="9599613" y="4813300"/>
          <p14:tracePt t="46564" x="9599613" y="4822825"/>
          <p14:tracePt t="46581" x="9599613" y="4830763"/>
          <p14:tracePt t="46708" x="9599613" y="4822825"/>
          <p14:tracePt t="46716" x="9599613" y="4786313"/>
          <p14:tracePt t="46724" x="9599613" y="4759325"/>
          <p14:tracePt t="46732" x="9599613" y="4724400"/>
          <p14:tracePt t="46748" x="9599613" y="4660900"/>
          <p14:tracePt t="46765" x="9599613" y="4598988"/>
          <p14:tracePt t="46781" x="9599613" y="4510088"/>
          <p14:tracePt t="46797" x="9599613" y="4402138"/>
          <p14:tracePt t="46814" x="9599613" y="4313238"/>
          <p14:tracePt t="46831" x="9599613" y="4232275"/>
          <p14:tracePt t="46847" x="9590088" y="4125913"/>
          <p14:tracePt t="46864" x="9590088" y="4044950"/>
          <p14:tracePt t="46881" x="9590088" y="3983038"/>
          <p14:tracePt t="46898" x="9590088" y="3956050"/>
          <p14:tracePt t="46914" x="9590088" y="3946525"/>
          <p14:tracePt t="47100" x="9582150" y="3929063"/>
          <p14:tracePt t="47124" x="9572625" y="3938588"/>
          <p14:tracePt t="47140" x="9572625" y="3956050"/>
          <p14:tracePt t="47148" x="9555163" y="3983038"/>
          <p14:tracePt t="47156" x="9555163" y="3990975"/>
          <p14:tracePt t="47165" x="9555163" y="4010025"/>
          <p14:tracePt t="47181" x="9555163" y="4044950"/>
          <p14:tracePt t="47197" x="9555163" y="4089400"/>
          <p14:tracePt t="47214" x="9555163" y="4152900"/>
          <p14:tracePt t="47231" x="9555163" y="4224338"/>
          <p14:tracePt t="47248" x="9555163" y="4268788"/>
          <p14:tracePt t="47264" x="9555163" y="4330700"/>
          <p14:tracePt t="47281" x="9555163" y="4394200"/>
          <p14:tracePt t="47297" x="9555163" y="4419600"/>
          <p14:tracePt t="47314" x="9555163" y="4473575"/>
          <p14:tracePt t="47331" x="9555163" y="4491038"/>
          <p14:tracePt t="47348" x="9555163" y="4562475"/>
          <p14:tracePt t="47365" x="9555163" y="4598988"/>
          <p14:tracePt t="47381" x="9555163" y="4625975"/>
          <p14:tracePt t="47398" x="9563100" y="4643438"/>
          <p14:tracePt t="47414" x="9563100" y="4679950"/>
          <p14:tracePt t="47431" x="9563100" y="4687888"/>
          <p14:tracePt t="47448" x="9563100" y="4697413"/>
          <p14:tracePt t="47481" x="9563100" y="4724400"/>
          <p14:tracePt t="47498" x="9563100" y="4732338"/>
          <p14:tracePt t="47514" x="9563100" y="4741863"/>
          <p14:tracePt t="47531" x="9563100" y="4751388"/>
          <p14:tracePt t="47547" x="9563100" y="4768850"/>
          <p14:tracePt t="47572" x="9563100" y="4786313"/>
          <p14:tracePt t="47581" x="9563100" y="4795838"/>
          <p14:tracePt t="47598" x="9563100" y="4803775"/>
          <p14:tracePt t="47628" x="9563100" y="4822825"/>
          <p14:tracePt t="47636" x="9563100" y="4830763"/>
          <p14:tracePt t="47668" x="9563100" y="4848225"/>
          <p14:tracePt t="47684" x="9555163" y="4857750"/>
          <p14:tracePt t="47692" x="9545638" y="4867275"/>
          <p14:tracePt t="47700" x="9537700" y="4867275"/>
          <p14:tracePt t="47716" x="9518650" y="4867275"/>
          <p14:tracePt t="47731" x="9491663" y="4867275"/>
          <p14:tracePt t="47749" x="9412288" y="4884738"/>
          <p14:tracePt t="47764" x="9367838" y="4902200"/>
          <p14:tracePt t="47781" x="9269413" y="4911725"/>
          <p14:tracePt t="47798" x="9180513" y="4919663"/>
          <p14:tracePt t="47814" x="9037638" y="4919663"/>
          <p14:tracePt t="47831" x="8875713" y="4956175"/>
          <p14:tracePt t="47847" x="8769350" y="4973638"/>
          <p14:tracePt t="47864" x="8680450" y="4973638"/>
          <p14:tracePt t="47881" x="8582025" y="4973638"/>
          <p14:tracePt t="47897" x="8518525" y="4973638"/>
          <p14:tracePt t="47914" x="8474075" y="4973638"/>
          <p14:tracePt t="47931" x="8420100" y="4973638"/>
          <p14:tracePt t="47948" x="8348663" y="4983163"/>
          <p14:tracePt t="47965" x="8286750" y="4991100"/>
          <p14:tracePt t="47981" x="8224838" y="4991100"/>
          <p14:tracePt t="47998" x="8143875" y="5018088"/>
          <p14:tracePt t="48015" x="8037513" y="5018088"/>
          <p14:tracePt t="48031" x="7912100" y="5018088"/>
          <p14:tracePt t="48047" x="7804150" y="5018088"/>
          <p14:tracePt t="48064" x="7697788" y="5018088"/>
          <p14:tracePt t="48081" x="7608888" y="5018088"/>
          <p14:tracePt t="48097" x="7545388" y="5000625"/>
          <p14:tracePt t="48114" x="7500938" y="5000625"/>
          <p14:tracePt t="48131" x="7491413" y="5000625"/>
          <p14:tracePt t="48148" x="7483475" y="5000625"/>
          <p14:tracePt t="48172" x="7466013" y="5000625"/>
          <p14:tracePt t="48181" x="7456488" y="5000625"/>
          <p14:tracePt t="48197" x="7394575" y="5018088"/>
          <p14:tracePt t="48214" x="7340600" y="5027613"/>
          <p14:tracePt t="48231" x="7269163" y="5045075"/>
          <p14:tracePt t="48247" x="7224713" y="5045075"/>
          <p14:tracePt t="48264" x="7197725" y="5045075"/>
          <p14:tracePt t="48596" x="7215188" y="5054600"/>
          <p14:tracePt t="48604" x="7348538" y="5089525"/>
          <p14:tracePt t="48614" x="7491413" y="5108575"/>
          <p14:tracePt t="48631" x="7920038" y="5187950"/>
          <p14:tracePt t="48647" x="8420100" y="5187950"/>
          <p14:tracePt t="48664" x="8912225" y="5187950"/>
          <p14:tracePt t="48681" x="9313863" y="5187950"/>
          <p14:tracePt t="48697" x="9491663" y="5187950"/>
          <p14:tracePt t="48740" x="9501188" y="5187950"/>
          <p14:tracePt t="48836" x="9501188" y="5180013"/>
          <p14:tracePt t="48924" x="9501188" y="5153025"/>
          <p14:tracePt t="49028" x="9501188" y="5133975"/>
          <p14:tracePt t="49036" x="9501188" y="5116513"/>
          <p14:tracePt t="49047" x="9501188" y="5089525"/>
          <p14:tracePt t="49064" x="9501188" y="5010150"/>
          <p14:tracePt t="49081" x="9501188" y="4902200"/>
          <p14:tracePt t="49098" x="9501188" y="4813300"/>
          <p14:tracePt t="49114" x="9545638" y="4679950"/>
          <p14:tracePt t="49131" x="9644063" y="4554538"/>
          <p14:tracePt t="49148" x="9939338" y="4384675"/>
          <p14:tracePt t="49164" x="10144125" y="4313238"/>
          <p14:tracePt t="49181" x="10323513" y="4251325"/>
          <p14:tracePt t="49198" x="10555288" y="4179888"/>
          <p14:tracePt t="49215" x="10706100" y="4143375"/>
          <p14:tracePt t="49231" x="10804525" y="4108450"/>
          <p14:tracePt t="49247" x="10814050" y="4089400"/>
          <p14:tracePt t="49264" x="10823575" y="4081463"/>
          <p14:tracePt t="49281" x="10848975" y="4054475"/>
          <p14:tracePt t="49298" x="10858500" y="4010025"/>
          <p14:tracePt t="49314" x="10875963" y="3956050"/>
          <p14:tracePt t="49331" x="10875963" y="3929063"/>
          <p14:tracePt t="49347" x="10885488" y="3894138"/>
          <p14:tracePt t="49644" x="10848975" y="3894138"/>
          <p14:tracePt t="49652" x="10841038" y="3894138"/>
          <p14:tracePt t="49664" x="10831513" y="3902075"/>
          <p14:tracePt t="49681" x="10742613" y="3973513"/>
          <p14:tracePt t="49697" x="10609263" y="4098925"/>
          <p14:tracePt t="49714" x="10304463" y="4313238"/>
          <p14:tracePt t="49731" x="9947275" y="4545013"/>
          <p14:tracePt t="49748" x="9340850" y="4911725"/>
          <p14:tracePt t="49765" x="8991600" y="5027613"/>
          <p14:tracePt t="49781" x="8670925" y="5126038"/>
          <p14:tracePt t="49797" x="8402638" y="5180013"/>
          <p14:tracePt t="49814" x="8251825" y="5197475"/>
          <p14:tracePt t="49830" x="8170863" y="5197475"/>
          <p14:tracePt t="49847" x="8134350" y="5197475"/>
          <p14:tracePt t="49924" x="8126413" y="5197475"/>
          <p14:tracePt t="49932" x="8116888" y="5197475"/>
          <p14:tracePt t="49940" x="8081963" y="5197475"/>
          <p14:tracePt t="49948" x="8072438" y="5197475"/>
          <p14:tracePt t="49965" x="8027988" y="5197475"/>
          <p14:tracePt t="49981" x="7966075" y="5197475"/>
          <p14:tracePt t="49997" x="7912100" y="5197475"/>
          <p14:tracePt t="50014" x="7813675" y="5153025"/>
          <p14:tracePt t="50030" x="7715250" y="5108575"/>
          <p14:tracePt t="50047" x="7616825" y="5081588"/>
          <p14:tracePt t="50064" x="7510463" y="5037138"/>
          <p14:tracePt t="50080" x="7412038" y="5027613"/>
          <p14:tracePt t="50097" x="7348538" y="5000625"/>
          <p14:tracePt t="50114" x="7340600" y="5000625"/>
          <p14:tracePt t="50147" x="7323138" y="5000625"/>
          <p14:tracePt t="50164" x="7296150" y="5000625"/>
          <p14:tracePt t="50181" x="7251700" y="5000625"/>
          <p14:tracePt t="50197" x="7242175" y="5000625"/>
          <p14:tracePt t="50215" x="7232650" y="5000625"/>
          <p14:tracePt t="50252" x="7215188" y="5000625"/>
          <p14:tracePt t="50444" x="7224713" y="4991100"/>
          <p14:tracePt t="50452" x="7224713" y="4965700"/>
          <p14:tracePt t="50463" x="7224713" y="4929188"/>
          <p14:tracePt t="50481" x="7224713" y="4822825"/>
          <p14:tracePt t="50498" x="7224713" y="4697413"/>
          <p14:tracePt t="50514" x="7153275" y="4518025"/>
          <p14:tracePt t="50531" x="7000875" y="4259263"/>
          <p14:tracePt t="50548" x="6777038" y="4010025"/>
          <p14:tracePt t="50564" x="6313488" y="3687763"/>
          <p14:tracePt t="50581" x="6081713" y="3581400"/>
          <p14:tracePt t="50597" x="5884863" y="3562350"/>
          <p14:tracePt t="50614" x="5715000" y="3562350"/>
          <p14:tracePt t="50631" x="5616575" y="3562350"/>
          <p14:tracePt t="50647" x="5572125" y="3616325"/>
          <p14:tracePt t="50664" x="5545138" y="3652838"/>
          <p14:tracePt t="50681" x="5527675" y="3679825"/>
          <p14:tracePt t="50697" x="5527675" y="3714750"/>
          <p14:tracePt t="50714" x="5527675" y="3724275"/>
          <p14:tracePt t="50731" x="5510213" y="3741738"/>
          <p14:tracePt t="50748" x="5465763" y="3741738"/>
          <p14:tracePt t="50764" x="5446713" y="3741738"/>
          <p14:tracePt t="50876" x="5473700" y="3741738"/>
          <p14:tracePt t="50892" x="5483225" y="3741738"/>
          <p14:tracePt t="50908" x="5518150" y="3751263"/>
          <p14:tracePt t="50916" x="5554663" y="3776663"/>
          <p14:tracePt t="50924" x="5581650" y="3795713"/>
          <p14:tracePt t="50932" x="5653088" y="3840163"/>
          <p14:tracePt t="50948" x="5822950" y="3919538"/>
          <p14:tracePt t="50964" x="5991225" y="4037013"/>
          <p14:tracePt t="50981" x="6205538" y="4205288"/>
          <p14:tracePt t="50997" x="6402388" y="4384675"/>
          <p14:tracePt t="51014" x="6626225" y="4562475"/>
          <p14:tracePt t="51031" x="6769100" y="4679950"/>
          <p14:tracePt t="51047" x="6902450" y="4786313"/>
          <p14:tracePt t="51064" x="6919913" y="4803775"/>
          <p14:tracePt t="51097" x="6919913" y="4830763"/>
          <p14:tracePt t="51114" x="6929438" y="4848225"/>
          <p14:tracePt t="51131" x="6938963" y="4857750"/>
          <p14:tracePt t="51148" x="6965950" y="4894263"/>
          <p14:tracePt t="51164" x="6973888" y="4902200"/>
          <p14:tracePt t="51181" x="6983413" y="4911725"/>
          <p14:tracePt t="51197" x="6991350" y="4946650"/>
          <p14:tracePt t="51214" x="7010400" y="4965700"/>
          <p14:tracePt t="51231" x="7037388" y="4973638"/>
          <p14:tracePt t="51247" x="7045325" y="4973638"/>
          <p14:tracePt t="53124" x="7054850" y="4973638"/>
          <p14:tracePt t="53140" x="7062788" y="4973638"/>
          <p14:tracePt t="53148" x="7089775" y="4956175"/>
          <p14:tracePt t="53156" x="7108825" y="4956175"/>
          <p14:tracePt t="53165" x="7134225" y="4956175"/>
          <p14:tracePt t="53181" x="7197725" y="4938713"/>
          <p14:tracePt t="53197" x="7304088" y="4929188"/>
          <p14:tracePt t="53214" x="7572375" y="4929188"/>
          <p14:tracePt t="53231" x="7974013" y="4929188"/>
          <p14:tracePt t="53247" x="8394700" y="4929188"/>
          <p14:tracePt t="53264" x="8751888" y="4929188"/>
          <p14:tracePt t="53280" x="9090025" y="4929188"/>
          <p14:tracePt t="53297" x="9277350" y="4929188"/>
          <p14:tracePt t="53314" x="9331325" y="4929188"/>
          <p14:tracePt t="53548" x="9232900" y="4911725"/>
          <p14:tracePt t="53556" x="9037638" y="4857750"/>
          <p14:tracePt t="53565" x="8705850" y="4813300"/>
          <p14:tracePt t="53580" x="7589838" y="4510088"/>
          <p14:tracePt t="53597" x="6465888" y="4143375"/>
          <p14:tracePt t="53614" x="5813425" y="4071938"/>
          <p14:tracePt t="53631" x="5616575" y="4037013"/>
          <p14:tracePt t="53647" x="5572125" y="4027488"/>
          <p14:tracePt t="53681" x="5608638" y="4027488"/>
          <p14:tracePt t="53697" x="5680075" y="4027488"/>
          <p14:tracePt t="53714" x="5741988" y="4027488"/>
          <p14:tracePt t="53730" x="5768975" y="4037013"/>
          <p14:tracePt t="53804" x="5786438" y="4037013"/>
          <p14:tracePt t="53812" x="5803900" y="4037013"/>
          <p14:tracePt t="53828" x="5813425" y="4037013"/>
          <p14:tracePt t="53836" x="5822950" y="4037013"/>
          <p14:tracePt t="53847" x="5840413" y="4037013"/>
          <p14:tracePt t="53864" x="5875338" y="4027488"/>
          <p14:tracePt t="53880" x="5946775" y="4000500"/>
          <p14:tracePt t="53897" x="6045200" y="3973513"/>
          <p14:tracePt t="53914" x="6143625" y="3946525"/>
          <p14:tracePt t="53931" x="6296025" y="3902075"/>
          <p14:tracePt t="53948" x="6500813" y="3857625"/>
          <p14:tracePt t="53965" x="6608763" y="3857625"/>
          <p14:tracePt t="53980" x="6634163" y="3848100"/>
          <p14:tracePt t="54060" x="6643688" y="3848100"/>
          <p14:tracePt t="54180" x="6661150" y="3857625"/>
          <p14:tracePt t="54188" x="6670675" y="3867150"/>
          <p14:tracePt t="54197" x="6670675" y="3875088"/>
          <p14:tracePt t="54214" x="6670675" y="3919538"/>
          <p14:tracePt t="54230" x="6670675" y="3983038"/>
          <p14:tracePt t="54248" x="6670675" y="4062413"/>
          <p14:tracePt t="54264" x="6670675" y="4133850"/>
          <p14:tracePt t="54280" x="6670675" y="4259263"/>
          <p14:tracePt t="54297" x="6670675" y="4384675"/>
          <p14:tracePt t="54314" x="6670675" y="4483100"/>
          <p14:tracePt t="54331" x="6670675" y="4537075"/>
          <p14:tracePt t="54348" x="6661150" y="4608513"/>
          <p14:tracePt t="54364" x="6661150" y="4660900"/>
          <p14:tracePt t="54381" x="6661150" y="4697413"/>
          <p14:tracePt t="54397" x="6661150" y="4714875"/>
          <p14:tracePt t="54452" x="6661150" y="4741863"/>
          <p14:tracePt t="54468" x="6661150" y="4751388"/>
          <p14:tracePt t="54484" x="6661150" y="4759325"/>
          <p14:tracePt t="54492" x="6661150" y="4768850"/>
          <p14:tracePt t="54508" x="6661150" y="4795838"/>
          <p14:tracePt t="54644" x="6661150" y="4803775"/>
          <p14:tracePt t="54652" x="6680200" y="4803775"/>
          <p14:tracePt t="54664" x="6777038" y="4803775"/>
          <p14:tracePt t="54681" x="7010400" y="4803775"/>
          <p14:tracePt t="54697" x="7419975" y="4803775"/>
          <p14:tracePt t="54714" x="7885113" y="4803775"/>
          <p14:tracePt t="54730" x="8385175" y="4803775"/>
          <p14:tracePt t="54748" x="8956675" y="4803775"/>
          <p14:tracePt t="54764" x="9180513" y="4776788"/>
          <p14:tracePt t="54780" x="9296400" y="4732338"/>
          <p14:tracePt t="54798" x="9340850" y="4724400"/>
          <p14:tracePt t="54830" x="9348788" y="4714875"/>
          <p14:tracePt t="54847" x="9375775" y="4714875"/>
          <p14:tracePt t="54864" x="9394825" y="4714875"/>
          <p14:tracePt t="54900" x="9402763" y="4714875"/>
          <p14:tracePt t="54948" x="9429750" y="4714875"/>
          <p14:tracePt t="54956" x="9439275" y="4714875"/>
          <p14:tracePt t="54965" x="9456738" y="4714875"/>
          <p14:tracePt t="54980" x="9545638" y="4714875"/>
          <p14:tracePt t="54997" x="9626600" y="4714875"/>
          <p14:tracePt t="55014" x="9705975" y="4714875"/>
          <p14:tracePt t="55031" x="9732963" y="4714875"/>
          <p14:tracePt t="55116" x="9742488" y="4714875"/>
          <p14:tracePt t="55140" x="9752013" y="4714875"/>
          <p14:tracePt t="55276" x="9759950" y="4705350"/>
          <p14:tracePt t="55283" x="9759950" y="4697413"/>
          <p14:tracePt t="55292" x="9759950" y="4687888"/>
          <p14:tracePt t="55308" x="9759950" y="4670425"/>
          <p14:tracePt t="55316" x="9759950" y="4660900"/>
          <p14:tracePt t="55331" x="9759950" y="4625975"/>
          <p14:tracePt t="55348" x="9759950" y="4572000"/>
          <p14:tracePt t="55364" x="9759950" y="4518025"/>
          <p14:tracePt t="55381" x="9759950" y="4491038"/>
          <p14:tracePt t="55397" x="9752013" y="4446588"/>
          <p14:tracePt t="55414" x="9752013" y="4438650"/>
          <p14:tracePt t="55431" x="9752013" y="4419600"/>
          <p14:tracePt t="55447" x="9752013" y="4411663"/>
          <p14:tracePt t="55644" x="9742488" y="4402138"/>
          <p14:tracePt t="55660" x="9732963" y="4402138"/>
          <p14:tracePt t="55668" x="9705975" y="4402138"/>
          <p14:tracePt t="55684" x="9698038" y="4402138"/>
          <p14:tracePt t="55697" x="9688513" y="4402138"/>
          <p14:tracePt t="55740" x="9680575" y="4411663"/>
          <p14:tracePt t="56348" x="9688513" y="4419600"/>
          <p14:tracePt t="56548" x="9698038" y="4438650"/>
          <p14:tracePt t="56556" x="9698038" y="4456113"/>
          <p14:tracePt t="56565" x="9698038" y="4465638"/>
          <p14:tracePt t="56581" x="9715500" y="4510088"/>
          <p14:tracePt t="56597" x="9725025" y="4527550"/>
          <p14:tracePt t="56614" x="9725025" y="4554538"/>
          <p14:tracePt t="56630" x="9725025" y="4562475"/>
          <p14:tracePt t="56648" x="9725025" y="4572000"/>
          <p14:tracePt t="56732" x="9725025" y="4581525"/>
          <p14:tracePt t="56740" x="9725025" y="4598988"/>
          <p14:tracePt t="56756" x="9725025" y="4608513"/>
          <p14:tracePt t="56765" x="9725025" y="4625975"/>
          <p14:tracePt t="56781" x="9725025" y="4633913"/>
          <p14:tracePt t="56797" x="9725025" y="4660900"/>
          <p14:tracePt t="56814" x="9725025" y="4670425"/>
          <p14:tracePt t="56830" x="9725025" y="4687888"/>
          <p14:tracePt t="56847" x="9725025" y="4705350"/>
          <p14:tracePt t="56956" x="9732963" y="4714875"/>
          <p14:tracePt t="56964" x="9742488" y="4714875"/>
          <p14:tracePt t="56988" x="9769475" y="4714875"/>
          <p14:tracePt t="57012" x="9777413" y="4705350"/>
          <p14:tracePt t="57028" x="9786938" y="4705350"/>
          <p14:tracePt t="57052" x="9796463" y="4697413"/>
          <p14:tracePt t="57084" x="9804400" y="4697413"/>
          <p14:tracePt t="57116" x="9813925" y="4697413"/>
          <p14:tracePt t="57124" x="9831388" y="4679950"/>
          <p14:tracePt t="58188" x="9831388" y="4670425"/>
          <p14:tracePt t="58212" x="9840913" y="4660900"/>
          <p14:tracePt t="58220" x="9848850" y="4652963"/>
          <p14:tracePt t="63340" x="9848850" y="4643438"/>
          <p14:tracePt t="63348" x="9823450" y="4616450"/>
          <p14:tracePt t="63356" x="9804400" y="4616450"/>
          <p14:tracePt t="63364" x="9786938" y="4616450"/>
          <p14:tracePt t="63380" x="9759950" y="4616450"/>
          <p14:tracePt t="63397" x="9725025" y="4608513"/>
          <p14:tracePt t="63413" x="9661525" y="4608513"/>
          <p14:tracePt t="63430" x="9555163" y="4598988"/>
          <p14:tracePt t="63447" x="9394825" y="4598988"/>
          <p14:tracePt t="63463" x="9224963" y="4598988"/>
          <p14:tracePt t="63480" x="9028113" y="4598988"/>
          <p14:tracePt t="63497" x="8840788" y="4598988"/>
          <p14:tracePt t="63514" x="8616950" y="4598988"/>
          <p14:tracePt t="63530" x="8474075" y="4598988"/>
          <p14:tracePt t="63548" x="8340725" y="4598988"/>
          <p14:tracePt t="63564" x="8304213" y="4598988"/>
          <p14:tracePt t="63581" x="8081963" y="4598988"/>
          <p14:tracePt t="63597" x="7929563" y="4581525"/>
          <p14:tracePt t="63613" x="7751763" y="4545013"/>
          <p14:tracePt t="63630" x="7626350" y="4527550"/>
          <p14:tracePt t="63647" x="7473950" y="4518025"/>
          <p14:tracePt t="63664" x="7367588" y="4518025"/>
          <p14:tracePt t="63680" x="7323138" y="4518025"/>
          <p14:tracePt t="63697" x="7304088" y="4500563"/>
          <p14:tracePt t="63820" x="7286625" y="4491038"/>
          <p14:tracePt t="63852" x="7277100" y="4483100"/>
          <p14:tracePt t="63860" x="7269163" y="4483100"/>
          <p14:tracePt t="63868" x="7259638" y="4473575"/>
          <p14:tracePt t="63880" x="7259638" y="4465638"/>
          <p14:tracePt t="63897" x="7251700" y="4429125"/>
          <p14:tracePt t="63913" x="7224713" y="4348163"/>
          <p14:tracePt t="63930" x="7205663" y="4295775"/>
          <p14:tracePt t="63947" x="7197725" y="4251325"/>
          <p14:tracePt t="63964" x="7188200" y="4160838"/>
          <p14:tracePt t="63981" x="7161213" y="4116388"/>
          <p14:tracePt t="63997" x="7134225" y="4037013"/>
          <p14:tracePt t="64013" x="7126288" y="4010025"/>
          <p14:tracePt t="64030" x="7116763" y="3983038"/>
          <p14:tracePt t="64064" x="7116763" y="3956050"/>
          <p14:tracePt t="64080" x="7116763" y="3946525"/>
          <p14:tracePt t="64097" x="7116763" y="3929063"/>
          <p14:tracePt t="64113" x="7116763" y="3902075"/>
          <p14:tracePt t="64188" x="7116763" y="3894138"/>
          <p14:tracePt t="64204" x="7116763" y="3884613"/>
          <p14:tracePt t="64228" x="7116763" y="3875088"/>
          <p14:tracePt t="64412" x="7116763" y="3884613"/>
          <p14:tracePt t="64420" x="7116763" y="3894138"/>
          <p14:tracePt t="64429" x="7116763" y="3911600"/>
          <p14:tracePt t="64447" x="7116763" y="3956050"/>
          <p14:tracePt t="64463" x="7126288" y="3983038"/>
          <p14:tracePt t="64481" x="7126288" y="4044950"/>
          <p14:tracePt t="64497" x="7126288" y="4071938"/>
          <p14:tracePt t="64514" x="7126288" y="4133850"/>
          <p14:tracePt t="64530" x="7126288" y="4179888"/>
          <p14:tracePt t="64547" x="7126288" y="4241800"/>
          <p14:tracePt t="64564" x="7126288" y="4295775"/>
          <p14:tracePt t="64581" x="7126288" y="4357688"/>
          <p14:tracePt t="64597" x="7126288" y="4419600"/>
          <p14:tracePt t="64613" x="7126288" y="4473575"/>
          <p14:tracePt t="64630" x="7126288" y="4537075"/>
          <p14:tracePt t="64647" x="7126288" y="4581525"/>
          <p14:tracePt t="64663" x="7126288" y="4643438"/>
          <p14:tracePt t="64680" x="7126288" y="4705350"/>
          <p14:tracePt t="64697" x="7126288" y="4751388"/>
          <p14:tracePt t="64713" x="7126288" y="4776788"/>
          <p14:tracePt t="64730" x="7126288" y="4803775"/>
          <p14:tracePt t="64747" x="7126288" y="4813300"/>
          <p14:tracePt t="64764" x="7126288" y="4822825"/>
          <p14:tracePt t="64780" x="7126288" y="4857750"/>
          <p14:tracePt t="64797" x="7126288" y="4875213"/>
          <p14:tracePt t="64813" x="7126288" y="4911725"/>
          <p14:tracePt t="64830" x="7126288" y="4919663"/>
          <p14:tracePt t="64847" x="7126288" y="4938713"/>
          <p14:tracePt t="64863" x="7126288" y="4965700"/>
          <p14:tracePt t="64880" x="7126288" y="4973638"/>
          <p14:tracePt t="64940" x="7126288" y="4983163"/>
          <p14:tracePt t="65292" x="7134225" y="4991100"/>
          <p14:tracePt t="65332" x="7143750" y="4991100"/>
          <p14:tracePt t="65356" x="7170738" y="4991100"/>
          <p14:tracePt t="65364" x="7180263" y="4991100"/>
          <p14:tracePt t="65380" x="7197725" y="4991100"/>
          <p14:tracePt t="65388" x="7215188" y="4983163"/>
          <p14:tracePt t="65404" x="7232650" y="4956175"/>
          <p14:tracePt t="65414" x="7259638" y="4946650"/>
          <p14:tracePt t="65430" x="7277100" y="4911725"/>
          <p14:tracePt t="65447" x="7313613" y="4894263"/>
          <p14:tracePt t="65463" x="7367588" y="4830763"/>
          <p14:tracePt t="65480" x="7385050" y="4803775"/>
          <p14:tracePt t="65497" x="7419975" y="4776788"/>
          <p14:tracePt t="65513" x="7429500" y="4751388"/>
          <p14:tracePt t="65530" x="7439025" y="4705350"/>
          <p14:tracePt t="65547" x="7466013" y="4679950"/>
          <p14:tracePt t="65563" x="7466013" y="4652963"/>
          <p14:tracePt t="65580" x="7483475" y="4625975"/>
          <p14:tracePt t="65613" x="7483475" y="4616450"/>
          <p14:tracePt t="65630" x="7483475" y="4598988"/>
          <p14:tracePt t="65647" x="7483475" y="4572000"/>
          <p14:tracePt t="65663" x="7483475" y="4545013"/>
          <p14:tracePt t="65680" x="7491413" y="4537075"/>
          <p14:tracePt t="65697" x="7491413" y="4518025"/>
          <p14:tracePt t="65714" x="7491413" y="4510088"/>
          <p14:tracePt t="65730" x="7491413" y="4483100"/>
          <p14:tracePt t="65747" x="7483475" y="4446588"/>
          <p14:tracePt t="65764" x="7419975" y="4357688"/>
          <p14:tracePt t="65781" x="7331075" y="4259263"/>
          <p14:tracePt t="65797" x="7232650" y="4152900"/>
          <p14:tracePt t="65813" x="7143750" y="4062413"/>
          <p14:tracePt t="65830" x="7018338" y="3956050"/>
          <p14:tracePt t="65847" x="6956425" y="3919538"/>
          <p14:tracePt t="65863" x="6946900" y="3894138"/>
          <p14:tracePt t="65897" x="6946900" y="3875088"/>
          <p14:tracePt t="65913" x="6946900" y="3867150"/>
          <p14:tracePt t="65956" x="6946900" y="3857625"/>
          <p14:tracePt t="66044" x="6946900" y="3848100"/>
          <p14:tracePt t="66108" x="6946900" y="3830638"/>
          <p14:tracePt t="66116" x="6956425" y="3830638"/>
          <p14:tracePt t="66132" x="6973888" y="3813175"/>
          <p14:tracePt t="66172" x="6991350" y="3803650"/>
          <p14:tracePt t="66180" x="7000875" y="3803650"/>
          <p14:tracePt t="66252" x="7010400" y="3803650"/>
          <p14:tracePt t="66260" x="7018338" y="3803650"/>
          <p14:tracePt t="66276" x="7027863" y="3803650"/>
          <p14:tracePt t="66292" x="7062788" y="3803650"/>
          <p14:tracePt t="66316" x="7081838" y="3803650"/>
          <p14:tracePt t="66332" x="7108825" y="3803650"/>
          <p14:tracePt t="66340" x="7116763" y="3803650"/>
          <p14:tracePt t="66348" x="7126288" y="3813175"/>
          <p14:tracePt t="66372" x="7143750" y="3822700"/>
          <p14:tracePt t="66388" x="7153275" y="3830638"/>
          <p14:tracePt t="66404" x="7153275" y="3848100"/>
          <p14:tracePt t="66414" x="7153275" y="3857625"/>
          <p14:tracePt t="66430" x="7170738" y="3875088"/>
          <p14:tracePt t="66463" x="7170738" y="3894138"/>
          <p14:tracePt t="66480" x="7170738" y="3911600"/>
          <p14:tracePt t="66497" x="7170738" y="3919538"/>
          <p14:tracePt t="66596" x="7170738" y="3929063"/>
          <p14:tracePt t="66604" x="7170738" y="3938588"/>
          <p14:tracePt t="66613" x="7170738" y="3946525"/>
          <p14:tracePt t="66636" x="7170738" y="3956050"/>
          <p14:tracePt t="66646" x="7161213" y="3965575"/>
          <p14:tracePt t="66664" x="7161213" y="3983038"/>
          <p14:tracePt t="66680" x="7161213" y="4027488"/>
          <p14:tracePt t="66696" x="7143750" y="4081463"/>
          <p14:tracePt t="66714" x="7116763" y="4143375"/>
          <p14:tracePt t="66730" x="7108825" y="4205288"/>
          <p14:tracePt t="66747" x="7108825" y="4286250"/>
          <p14:tracePt t="66764" x="7081838" y="4411663"/>
          <p14:tracePt t="66781" x="7081838" y="4473575"/>
          <p14:tracePt t="66798" x="7054850" y="4537075"/>
          <p14:tracePt t="66813" x="7054850" y="4572000"/>
          <p14:tracePt t="66830" x="7054850" y="4616450"/>
          <p14:tracePt t="66846" x="7045325" y="4633913"/>
          <p14:tracePt t="66863" x="7045325" y="4643438"/>
          <p14:tracePt t="66880" x="7037388" y="4687888"/>
          <p14:tracePt t="66913" x="7037388" y="4705350"/>
          <p14:tracePt t="66930" x="7037388" y="4724400"/>
          <p14:tracePt t="66946" x="7037388" y="4751388"/>
          <p14:tracePt t="66964" x="7037388" y="4759325"/>
          <p14:tracePt t="66981" x="7037388" y="4795838"/>
          <p14:tracePt t="66997" x="7037388" y="4813300"/>
          <p14:tracePt t="67014" x="7037388" y="4830763"/>
          <p14:tracePt t="67116" x="7037388" y="4840288"/>
          <p14:tracePt t="67132" x="7045325" y="4840288"/>
          <p14:tracePt t="67140" x="7054850" y="4830763"/>
          <p14:tracePt t="67148" x="7062788" y="4822825"/>
          <p14:tracePt t="67164" x="7099300" y="4786313"/>
          <p14:tracePt t="67181" x="7161213" y="4714875"/>
          <p14:tracePt t="67197" x="7197725" y="4679950"/>
          <p14:tracePt t="67213" x="7242175" y="4633913"/>
          <p14:tracePt t="67230" x="7277100" y="4589463"/>
          <p14:tracePt t="67246" x="7331075" y="4537075"/>
          <p14:tracePt t="67263" x="7375525" y="4483100"/>
          <p14:tracePt t="67280" x="7412038" y="4456113"/>
          <p14:tracePt t="67296" x="7439025" y="4438650"/>
          <p14:tracePt t="67313" x="7446963" y="4419600"/>
          <p14:tracePt t="67330" x="7456488" y="4411663"/>
          <p14:tracePt t="67468" x="7483475" y="4411663"/>
          <p14:tracePt t="67484" x="7500938" y="4402138"/>
          <p14:tracePt t="67492" x="7527925" y="4375150"/>
          <p14:tracePt t="67500" x="7537450" y="4367213"/>
          <p14:tracePt t="67524" x="7554913" y="4357688"/>
          <p14:tracePt t="67532" x="7562850" y="4348163"/>
          <p14:tracePt t="67546" x="7572375" y="4340225"/>
          <p14:tracePt t="67563" x="7581900" y="4322763"/>
          <p14:tracePt t="68052" x="7581900" y="4313238"/>
          <p14:tracePt t="68100" x="7572375" y="4303713"/>
          <p14:tracePt t="68108" x="7562850" y="4303713"/>
          <p14:tracePt t="68116" x="7537450" y="4303713"/>
          <p14:tracePt t="68130" x="7510463" y="4295775"/>
          <p14:tracePt t="68146" x="7439025" y="4251325"/>
          <p14:tracePt t="68164" x="7215188" y="4170363"/>
          <p14:tracePt t="68180" x="7062788" y="4125913"/>
          <p14:tracePt t="68197" x="6938963" y="4037013"/>
          <p14:tracePt t="68213" x="6840538" y="3965575"/>
          <p14:tracePt t="68230" x="6732588" y="3884613"/>
          <p14:tracePt t="68246" x="6626225" y="3813175"/>
          <p14:tracePt t="68263" x="6510338" y="3759200"/>
          <p14:tracePt t="68280" x="6394450" y="3697288"/>
          <p14:tracePt t="68296" x="6276975" y="3643313"/>
          <p14:tracePt t="68313" x="6072188" y="3536950"/>
          <p14:tracePt t="68330" x="5902325" y="3419475"/>
          <p14:tracePt t="68347" x="5822950" y="3357563"/>
          <p14:tracePt t="68364" x="5688013" y="3251200"/>
          <p14:tracePt t="68380" x="5670550" y="3197225"/>
          <p14:tracePt t="68397" x="5670550" y="3187700"/>
          <p14:tracePt t="68413" x="5643563" y="3152775"/>
          <p14:tracePt t="68492" x="5643563" y="3133725"/>
          <p14:tracePt t="68508" x="5643563" y="3081338"/>
          <p14:tracePt t="68516" x="5643563" y="3071813"/>
          <p14:tracePt t="68524" x="5643563" y="3036888"/>
          <p14:tracePt t="68532" x="5634038" y="3009900"/>
          <p14:tracePt t="68547" x="5634038" y="2973388"/>
          <p14:tracePt t="68564" x="5616575" y="2901950"/>
          <p14:tracePt t="68580" x="5616575" y="2857500"/>
          <p14:tracePt t="68596" x="5616575" y="2840038"/>
          <p14:tracePt t="68613" x="5608638" y="2813050"/>
          <p14:tracePt t="68630" x="5608638" y="2803525"/>
          <p14:tracePt t="68646" x="5608638" y="2786063"/>
          <p14:tracePt t="68663" x="5608638" y="2741613"/>
          <p14:tracePt t="68680" x="5608638" y="2679700"/>
          <p14:tracePt t="68697" x="5608638" y="2571750"/>
          <p14:tracePt t="68713" x="5608638" y="2509838"/>
          <p14:tracePt t="68730" x="5608638" y="2446338"/>
          <p14:tracePt t="68746" x="5608638" y="2428875"/>
          <p14:tracePt t="68908" x="5608638" y="2438400"/>
          <p14:tracePt t="68916" x="5616575" y="2465388"/>
          <p14:tracePt t="68924" x="5634038" y="2473325"/>
          <p14:tracePt t="68932" x="5634038" y="2500313"/>
          <p14:tracePt t="68947" x="5643563" y="2536825"/>
          <p14:tracePt t="68963" x="5653088" y="2571750"/>
          <p14:tracePt t="68980" x="5661025" y="2643188"/>
          <p14:tracePt t="68981" x="5661025" y="2679700"/>
          <p14:tracePt t="68997" x="5661025" y="2741613"/>
          <p14:tracePt t="69013" x="5661025" y="2786063"/>
          <p14:tracePt t="69030" x="5688013" y="2847975"/>
          <p14:tracePt t="69047" x="5688013" y="2867025"/>
          <p14:tracePt t="69063" x="5705475" y="2911475"/>
          <p14:tracePt t="69080" x="5705475" y="2919413"/>
          <p14:tracePt t="69096" x="5705475" y="2955925"/>
          <p14:tracePt t="69113" x="5705475" y="2965450"/>
          <p14:tracePt t="69130" x="5705475" y="2973388"/>
          <p14:tracePt t="69163" x="5705475" y="3000375"/>
          <p14:tracePt t="69180" x="5705475" y="3009900"/>
          <p14:tracePt t="69213" x="5705475" y="3017838"/>
          <p14:tracePt t="70052" x="5715000" y="3036888"/>
          <p14:tracePt t="70060" x="5759450" y="3098800"/>
          <p14:tracePt t="70068" x="5795963" y="3143250"/>
          <p14:tracePt t="70080" x="5840413" y="3179763"/>
          <p14:tracePt t="70096" x="5946775" y="3322638"/>
          <p14:tracePt t="70113" x="6089650" y="3509963"/>
          <p14:tracePt t="70130" x="6188075" y="3633788"/>
          <p14:tracePt t="70146" x="6276975" y="3795713"/>
          <p14:tracePt t="70164" x="6357938" y="4010025"/>
          <p14:tracePt t="70180" x="6419850" y="4108450"/>
          <p14:tracePt t="70197" x="6456363" y="4205288"/>
          <p14:tracePt t="70213" x="6483350" y="4303713"/>
          <p14:tracePt t="70230" x="6545263" y="4402138"/>
          <p14:tracePt t="70246" x="6562725" y="4473575"/>
          <p14:tracePt t="70263" x="6616700" y="4527550"/>
          <p14:tracePt t="70280" x="6626225" y="4545013"/>
          <p14:tracePt t="70297" x="6653213" y="4572000"/>
          <p14:tracePt t="70313" x="6661150" y="4581525"/>
          <p14:tracePt t="70330" x="6680200" y="4616450"/>
          <p14:tracePt t="70346" x="6705600" y="4633913"/>
          <p14:tracePt t="70363" x="6732588" y="4687888"/>
          <p14:tracePt t="70380" x="6786563" y="4759325"/>
          <p14:tracePt t="70397" x="6858000" y="4857750"/>
          <p14:tracePt t="70413" x="6946900" y="4956175"/>
          <p14:tracePt t="70430" x="7000875" y="5010150"/>
          <p14:tracePt t="70446" x="7010400" y="5037138"/>
          <p14:tracePt t="70480" x="7018338" y="5054600"/>
          <p14:tracePt t="70516" x="7037388" y="5054600"/>
          <p14:tracePt t="70612" x="7045325" y="5062538"/>
          <p14:tracePt t="71076" x="7054850" y="5062538"/>
          <p14:tracePt t="71100" x="7045325" y="5062538"/>
          <p14:tracePt t="71124" x="7027863" y="5062538"/>
          <p14:tracePt t="71140" x="7018338" y="5062538"/>
          <p14:tracePt t="71156" x="7000875" y="5062538"/>
          <p14:tracePt t="71164" x="6991350" y="5062538"/>
          <p14:tracePt t="71172" x="6965950" y="5062538"/>
          <p14:tracePt t="71181" x="6946900" y="5062538"/>
          <p14:tracePt t="71197" x="6929438" y="5062538"/>
          <p14:tracePt t="71213" x="6911975" y="5062538"/>
          <p14:tracePt t="71230" x="6894513" y="5054600"/>
          <p14:tracePt t="71246" x="6884988" y="5054600"/>
          <p14:tracePt t="71263" x="6875463" y="5054600"/>
          <p14:tracePt t="71280" x="6858000" y="5054600"/>
          <p14:tracePt t="71296" x="6831013" y="5045075"/>
          <p14:tracePt t="71313" x="6813550" y="5045075"/>
          <p14:tracePt t="71330" x="6786563" y="5045075"/>
          <p14:tracePt t="71346" x="6751638" y="5045075"/>
          <p14:tracePt t="71364" x="6670675" y="5045075"/>
          <p14:tracePt t="71380" x="6608763" y="5045075"/>
          <p14:tracePt t="71397" x="6572250" y="5045075"/>
          <p14:tracePt t="71413" x="6527800" y="5045075"/>
          <p14:tracePt t="71429" x="6500813" y="5045075"/>
          <p14:tracePt t="71446" x="6483350" y="5045075"/>
          <p14:tracePt t="71463" x="6465888" y="5045075"/>
          <p14:tracePt t="71480" x="6419850" y="5054600"/>
          <p14:tracePt t="71500" x="6384925" y="5062538"/>
          <p14:tracePt t="71513" x="6375400" y="5062538"/>
          <p14:tracePt t="71530" x="6348413" y="5081588"/>
          <p14:tracePt t="71546" x="6330950" y="5081588"/>
          <p14:tracePt t="71563" x="6313488" y="5089525"/>
          <p14:tracePt t="71676" x="6313488" y="5099050"/>
          <p14:tracePt t="71692" x="6313488" y="5108575"/>
          <p14:tracePt t="71716" x="6313488" y="5116513"/>
          <p14:tracePt t="71732" x="6313488" y="5126038"/>
          <p14:tracePt t="71740" x="6313488" y="5153025"/>
          <p14:tracePt t="71748" x="6313488" y="5160963"/>
          <p14:tracePt t="71763" x="6313488" y="5170488"/>
          <p14:tracePt t="71780" x="6313488" y="5214938"/>
          <p14:tracePt t="71797" x="6313488" y="5232400"/>
          <p14:tracePt t="71813" x="6313488" y="5268913"/>
          <p14:tracePt t="71830" x="6313488" y="5313363"/>
          <p14:tracePt t="71846" x="6313488" y="5340350"/>
          <p14:tracePt t="71863" x="6313488" y="5375275"/>
          <p14:tracePt t="71880" x="6313488" y="5394325"/>
          <p14:tracePt t="71896" x="6313488" y="5446713"/>
          <p14:tracePt t="71913" x="6313488" y="5483225"/>
          <p14:tracePt t="71930" x="6313488" y="5527675"/>
          <p14:tracePt t="71946" x="6313488" y="5545138"/>
          <p14:tracePt t="71964" x="6313488" y="5581650"/>
          <p14:tracePt t="71980" x="6313488" y="5589588"/>
          <p14:tracePt t="71997" x="6313488" y="5608638"/>
          <p14:tracePt t="72013" x="6313488" y="5643563"/>
          <p14:tracePt t="72029" x="6313488" y="5661025"/>
          <p14:tracePt t="72046" x="6313488" y="5697538"/>
          <p14:tracePt t="72063" x="6313488" y="5715000"/>
          <p14:tracePt t="72080" x="6313488" y="5751513"/>
          <p14:tracePt t="72096" x="6313488" y="5759450"/>
          <p14:tracePt t="72113" x="6313488" y="5768975"/>
          <p14:tracePt t="72130" x="6313488" y="5786438"/>
          <p14:tracePt t="72146" x="6303963" y="5803900"/>
          <p14:tracePt t="72164" x="6303963" y="5848350"/>
          <p14:tracePt t="72180" x="6303963" y="5867400"/>
          <p14:tracePt t="72197" x="6296025" y="5902325"/>
          <p14:tracePt t="72213" x="6296025" y="5911850"/>
          <p14:tracePt t="72229" x="6296025" y="5919788"/>
          <p14:tracePt t="72246" x="6296025" y="5946775"/>
          <p14:tracePt t="72263" x="6296025" y="5956300"/>
          <p14:tracePt t="72280" x="6296025" y="5965825"/>
          <p14:tracePt t="72296" x="6296025" y="5973763"/>
          <p14:tracePt t="72313" x="6296025" y="6010275"/>
          <p14:tracePt t="72330" x="6296025" y="6018213"/>
          <p14:tracePt t="72346" x="6296025" y="6054725"/>
          <p14:tracePt t="72364" x="6296025" y="6081713"/>
          <p14:tracePt t="72380" x="6296025" y="6099175"/>
          <p14:tracePt t="72397" x="6296025" y="6126163"/>
          <p14:tracePt t="72413" x="6296025" y="6153150"/>
          <p14:tracePt t="72430" x="6296025" y="6161088"/>
          <p14:tracePt t="72446" x="6296025" y="6188075"/>
          <p14:tracePt t="72463" x="6296025" y="6205538"/>
          <p14:tracePt t="72480" x="6296025" y="6215063"/>
          <p14:tracePt t="72497" x="6296025" y="6224588"/>
          <p14:tracePt t="72513" x="6296025" y="6242050"/>
          <p14:tracePt t="72530" x="6296025" y="6259513"/>
          <p14:tracePt t="72546" x="6296025" y="6276975"/>
          <p14:tracePt t="72564" x="6296025" y="6313488"/>
          <p14:tracePt t="72580" x="6296025" y="6323013"/>
          <p14:tracePt t="73084" x="6303963" y="6330950"/>
          <p14:tracePt t="73092" x="6313488" y="6330950"/>
          <p14:tracePt t="73108" x="6323013" y="6330950"/>
          <p14:tracePt t="73116" x="6330950" y="6323013"/>
          <p14:tracePt t="73130" x="6348413" y="6313488"/>
          <p14:tracePt t="73146" x="6384925" y="6269038"/>
          <p14:tracePt t="73164" x="6446838" y="6134100"/>
          <p14:tracePt t="73180" x="6491288" y="6037263"/>
          <p14:tracePt t="73197" x="6518275" y="5983288"/>
          <p14:tracePt t="73213" x="6527800" y="5946775"/>
          <p14:tracePt t="73246" x="6527800" y="5938838"/>
          <p14:tracePt t="73268" x="6527800" y="5929313"/>
          <p14:tracePt t="73280" x="6527800" y="5911850"/>
          <p14:tracePt t="73296" x="6545263" y="5884863"/>
          <p14:tracePt t="73332" x="6572250" y="5857875"/>
          <p14:tracePt t="73340" x="6581775" y="5830888"/>
          <p14:tracePt t="73356" x="6608763" y="5795963"/>
          <p14:tracePt t="73364" x="6608763" y="5786438"/>
          <p14:tracePt t="73380" x="6626225" y="5759450"/>
          <p14:tracePt t="73413" x="6643688" y="5751513"/>
          <p14:tracePt t="73692" x="6653213" y="5751513"/>
          <p14:tracePt t="73700" x="6688138" y="5751513"/>
          <p14:tracePt t="73708" x="6705600" y="5751513"/>
          <p14:tracePt t="73716" x="6759575" y="5751513"/>
          <p14:tracePt t="73729" x="6796088" y="5751513"/>
          <p14:tracePt t="73746" x="6894513" y="5751513"/>
          <p14:tracePt t="73763" x="6956425" y="5741988"/>
          <p14:tracePt t="74012" x="6965950" y="5715000"/>
          <p14:tracePt t="74020" x="6965950" y="5688013"/>
          <p14:tracePt t="74029" x="6965950" y="5653088"/>
          <p14:tracePt t="74046" x="6965950" y="5572125"/>
          <p14:tracePt t="74063" x="6929438" y="5438775"/>
          <p14:tracePt t="74080" x="6858000" y="5259388"/>
          <p14:tracePt t="74096" x="6831013" y="5133975"/>
          <p14:tracePt t="74113" x="6769100" y="4965700"/>
          <p14:tracePt t="74130" x="6705600" y="4848225"/>
          <p14:tracePt t="74146" x="6670675" y="4732338"/>
          <p14:tracePt t="74164" x="6554788" y="4491038"/>
          <p14:tracePt t="74180" x="6500813" y="4268788"/>
          <p14:tracePt t="74197" x="6429375" y="4037013"/>
          <p14:tracePt t="74213" x="6411913" y="3840163"/>
          <p14:tracePt t="74230" x="6411913" y="3697288"/>
          <p14:tracePt t="74246" x="6411913" y="3616325"/>
          <p14:tracePt t="74263" x="6411913" y="3527425"/>
          <p14:tracePt t="74279" x="6411913" y="3465513"/>
          <p14:tracePt t="74296" x="6419850" y="3402013"/>
          <p14:tracePt t="74313" x="6438900" y="3340100"/>
          <p14:tracePt t="74346" x="6438900" y="3322638"/>
          <p14:tracePt t="74363" x="6456363" y="3259138"/>
          <p14:tracePt t="74380" x="6537325" y="3081338"/>
          <p14:tracePt t="74397" x="6599238" y="2946400"/>
          <p14:tracePt t="74413" x="6626225" y="2867025"/>
          <p14:tracePt t="74429" x="6653213" y="2830513"/>
          <p14:tracePt t="74876" x="6653213" y="2867025"/>
          <p14:tracePt t="74884" x="6653213" y="2955925"/>
          <p14:tracePt t="74896" x="6653213" y="3098800"/>
          <p14:tracePt t="74913" x="6661150" y="3411538"/>
          <p14:tracePt t="74930" x="6796088" y="3803650"/>
          <p14:tracePt t="74946" x="6973888" y="4152900"/>
          <p14:tracePt t="74963" x="7242175" y="4491038"/>
          <p14:tracePt t="74980" x="7751763" y="4776788"/>
          <p14:tracePt t="74997" x="7991475" y="4813300"/>
          <p14:tracePt t="75013" x="8072438" y="4840288"/>
          <p14:tracePt t="75029" x="8126413" y="4840288"/>
          <p14:tracePt t="75047" x="8143875" y="4840288"/>
          <p14:tracePt t="75079" x="8153400" y="4830763"/>
          <p14:tracePt t="75096" x="8161338" y="4830763"/>
          <p14:tracePt t="75113" x="8180388" y="4830763"/>
          <p14:tracePt t="75129" x="8188325" y="4830763"/>
          <p14:tracePt t="75146" x="8224838" y="4830763"/>
          <p14:tracePt t="75163" x="8313738" y="4830763"/>
          <p14:tracePt t="75180" x="8626475" y="4867275"/>
          <p14:tracePt t="75197" x="8831263" y="4902200"/>
          <p14:tracePt t="75213" x="8920163" y="4902200"/>
          <p14:tracePt t="75300" x="8885238" y="4894263"/>
          <p14:tracePt t="75308" x="8875713" y="4867275"/>
          <p14:tracePt t="75316" x="8848725" y="4857750"/>
          <p14:tracePt t="75330" x="8823325" y="4840288"/>
          <p14:tracePt t="75346" x="8742363" y="4803775"/>
          <p14:tracePt t="75363" x="8634413" y="4776788"/>
          <p14:tracePt t="75380" x="8466138" y="4732338"/>
          <p14:tracePt t="75397" x="8304213" y="4697413"/>
          <p14:tracePt t="75413" x="8153400" y="4670425"/>
          <p14:tracePt t="75429" x="8010525" y="4670425"/>
          <p14:tracePt t="75446" x="7858125" y="4670425"/>
          <p14:tracePt t="75463" x="7715250" y="4670425"/>
          <p14:tracePt t="75479" x="7562850" y="4670425"/>
          <p14:tracePt t="75496" x="7419975" y="4670425"/>
          <p14:tracePt t="75513" x="7269163" y="4670425"/>
          <p14:tracePt t="75530" x="7143750" y="4670425"/>
          <p14:tracePt t="75546" x="7062788" y="4670425"/>
          <p14:tracePt t="75563" x="6991350" y="4670425"/>
          <p14:tracePt t="75580" x="6875463" y="4679950"/>
          <p14:tracePt t="75597" x="6796088" y="4741863"/>
          <p14:tracePt t="75613" x="6742113" y="4776788"/>
          <p14:tracePt t="75630" x="6705600" y="4803775"/>
          <p14:tracePt t="75646" x="6670675" y="4857750"/>
          <p14:tracePt t="75663" x="6661150" y="4919663"/>
          <p14:tracePt t="75679" x="6634163" y="4983163"/>
          <p14:tracePt t="75696" x="6626225" y="5010150"/>
          <p14:tracePt t="75713" x="6608763" y="5089525"/>
          <p14:tracePt t="75729" x="6608763" y="5143500"/>
          <p14:tracePt t="75746" x="6608763" y="5205413"/>
          <p14:tracePt t="75763" x="6608763" y="5286375"/>
          <p14:tracePt t="75780" x="6608763" y="5357813"/>
          <p14:tracePt t="75797" x="6626225" y="5411788"/>
          <p14:tracePt t="75813" x="6661150" y="5473700"/>
          <p14:tracePt t="75830" x="6697663" y="5491163"/>
          <p14:tracePt t="75846" x="6724650" y="5527675"/>
          <p14:tracePt t="75863" x="6823075" y="5572125"/>
          <p14:tracePt t="75879" x="6929438" y="5599113"/>
          <p14:tracePt t="75896" x="7089775" y="5643563"/>
          <p14:tracePt t="75913" x="7242175" y="5670550"/>
          <p14:tracePt t="75929" x="7358063" y="5688013"/>
          <p14:tracePt t="75946" x="7483475" y="5688013"/>
          <p14:tracePt t="75964" x="7680325" y="5688013"/>
          <p14:tracePt t="75980" x="7804150" y="5688013"/>
          <p14:tracePt t="75997" x="7974013" y="5688013"/>
          <p14:tracePt t="76013" x="8143875" y="5688013"/>
          <p14:tracePt t="76030" x="8323263" y="5688013"/>
          <p14:tracePt t="76046" x="8537575" y="5688013"/>
          <p14:tracePt t="76063" x="8732838" y="5688013"/>
          <p14:tracePt t="76079" x="8840788" y="5688013"/>
          <p14:tracePt t="76096" x="8885238" y="5661025"/>
          <p14:tracePt t="76113" x="8929688" y="5626100"/>
          <p14:tracePt t="76129" x="8983663" y="5562600"/>
          <p14:tracePt t="76146" x="9045575" y="5483225"/>
          <p14:tracePt t="76163" x="9063038" y="5419725"/>
          <p14:tracePt t="76181" x="9063038" y="5313363"/>
          <p14:tracePt t="76197" x="9063038" y="5232400"/>
          <p14:tracePt t="76213" x="9063038" y="5160963"/>
          <p14:tracePt t="76229" x="9063038" y="5099050"/>
          <p14:tracePt t="76246" x="9063038" y="5054600"/>
          <p14:tracePt t="76263" x="9028113" y="5018088"/>
          <p14:tracePt t="76280" x="9001125" y="4991100"/>
          <p14:tracePt t="76297" x="8929688" y="4973638"/>
          <p14:tracePt t="76313" x="8848725" y="4946650"/>
          <p14:tracePt t="76329" x="8724900" y="4902200"/>
          <p14:tracePt t="76347" x="8518525" y="4867275"/>
          <p14:tracePt t="76363" x="8340725" y="4813300"/>
          <p14:tracePt t="76380" x="8001000" y="4795838"/>
          <p14:tracePt t="76397" x="7759700" y="4795838"/>
          <p14:tracePt t="76413" x="7589838" y="4795838"/>
          <p14:tracePt t="76429" x="7466013" y="4795838"/>
          <p14:tracePt t="76446" x="7385050" y="4795838"/>
          <p14:tracePt t="76463" x="7269163" y="4830763"/>
          <p14:tracePt t="76479" x="7170738" y="4894263"/>
          <p14:tracePt t="76496" x="7116763" y="4929188"/>
          <p14:tracePt t="76513" x="7045325" y="4991100"/>
          <p14:tracePt t="76529" x="6991350" y="5045075"/>
          <p14:tracePt t="76546" x="6919913" y="5126038"/>
          <p14:tracePt t="76563" x="6867525" y="5205413"/>
          <p14:tracePt t="76580" x="6796088" y="5295900"/>
          <p14:tracePt t="76597" x="6777038" y="5330825"/>
          <p14:tracePt t="76613" x="6769100" y="5367338"/>
          <p14:tracePt t="76630" x="6742113" y="5411788"/>
          <p14:tracePt t="76646" x="6732588" y="5456238"/>
          <p14:tracePt t="76663" x="6732588" y="5473700"/>
          <p14:tracePt t="76679" x="6732588" y="5483225"/>
          <p14:tracePt t="76696" x="6732588" y="5510213"/>
          <p14:tracePt t="76713" x="6732588" y="5537200"/>
          <p14:tracePt t="76729" x="6732588" y="5581650"/>
          <p14:tracePt t="76747" x="6751638" y="5626100"/>
          <p14:tracePt t="76763" x="6769100" y="5653088"/>
          <p14:tracePt t="76780" x="6804025" y="5705475"/>
          <p14:tracePt t="76797" x="6875463" y="5741988"/>
          <p14:tracePt t="76813" x="6911975" y="5751513"/>
          <p14:tracePt t="76830" x="6973888" y="5768975"/>
          <p14:tracePt t="76846" x="7045325" y="5768975"/>
          <p14:tracePt t="76863" x="7170738" y="5768975"/>
          <p14:tracePt t="76879" x="7340600" y="5768975"/>
          <p14:tracePt t="76896" x="7510463" y="5768975"/>
          <p14:tracePt t="76913" x="7680325" y="5768975"/>
          <p14:tracePt t="76930" x="7786688" y="5768975"/>
          <p14:tracePt t="76946" x="7875588" y="5768975"/>
          <p14:tracePt t="76963" x="7956550" y="5768975"/>
          <p14:tracePt t="76980" x="8054975" y="5751513"/>
          <p14:tracePt t="76996" x="8108950" y="5732463"/>
          <p14:tracePt t="77013" x="8242300" y="5705475"/>
          <p14:tracePt t="77030" x="8375650" y="5661025"/>
          <p14:tracePt t="77046" x="8528050" y="5626100"/>
          <p14:tracePt t="77063" x="8609013" y="5589588"/>
          <p14:tracePt t="77079" x="8688388" y="5562600"/>
          <p14:tracePt t="77096" x="8742363" y="5527675"/>
          <p14:tracePt t="77113" x="8759825" y="5518150"/>
          <p14:tracePt t="77129" x="8777288" y="5510213"/>
          <p14:tracePt t="77146" x="8804275" y="5473700"/>
          <p14:tracePt t="77163" x="8823325" y="5429250"/>
          <p14:tracePt t="77180" x="8858250" y="5357813"/>
          <p14:tracePt t="77197" x="8858250" y="5322888"/>
          <p14:tracePt t="77213" x="8858250" y="5295900"/>
          <p14:tracePt t="77229" x="8858250" y="5259388"/>
          <p14:tracePt t="77246" x="8858250" y="5224463"/>
          <p14:tracePt t="77263" x="8848725" y="5205413"/>
          <p14:tracePt t="77279" x="8840788" y="5197475"/>
          <p14:tracePt t="77296" x="8831263" y="5187950"/>
          <p14:tracePt t="77313" x="8796338" y="5153025"/>
          <p14:tracePt t="77329" x="8786813" y="5143500"/>
          <p14:tracePt t="77346" x="8769350" y="5126038"/>
          <p14:tracePt t="77363" x="8742363" y="5099050"/>
          <p14:tracePt t="77380" x="8697913" y="5062538"/>
          <p14:tracePt t="77397" x="8670925" y="5037138"/>
          <p14:tracePt t="77413" x="8609013" y="5027613"/>
          <p14:tracePt t="77430" x="8518525" y="5000625"/>
          <p14:tracePt t="77446" x="8420100" y="4973638"/>
          <p14:tracePt t="77463" x="8304213" y="4946650"/>
          <p14:tracePt t="77479" x="8180388" y="4929188"/>
          <p14:tracePt t="77496" x="8054975" y="4929188"/>
          <p14:tracePt t="77513" x="7929563" y="4929188"/>
          <p14:tracePt t="77529" x="7823200" y="4929188"/>
          <p14:tracePt t="77546" x="7786688" y="4929188"/>
          <p14:tracePt t="77636" x="7769225" y="4929188"/>
          <p14:tracePt t="77668" x="7759700" y="4929188"/>
          <p14:tracePt t="77692" x="7751763" y="4929188"/>
          <p14:tracePt t="77708" x="7732713" y="4929188"/>
          <p14:tracePt t="77716" x="7715250" y="4929188"/>
          <p14:tracePt t="77732" x="7705725" y="4929188"/>
          <p14:tracePt t="77740" x="7697788" y="4929188"/>
          <p14:tracePt t="77748" x="7688263" y="4929188"/>
          <p14:tracePt t="77762" x="7661275" y="4929188"/>
          <p14:tracePt t="77780" x="7643813" y="4929188"/>
          <p14:tracePt t="77796" x="7599363" y="4929188"/>
          <p14:tracePt t="77813" x="7537450" y="4938713"/>
          <p14:tracePt t="77829" x="7518400" y="4938713"/>
          <p14:tracePt t="77846" x="7466013" y="4956175"/>
          <p14:tracePt t="77863" x="7456488" y="4956175"/>
          <p14:tracePt t="77879" x="7412038" y="4973638"/>
          <p14:tracePt t="77896" x="7367588" y="4973638"/>
          <p14:tracePt t="77913" x="7304088" y="4983163"/>
          <p14:tracePt t="77929" x="7286625" y="4991100"/>
          <p14:tracePt t="77946" x="7232650" y="5018088"/>
          <p14:tracePt t="77963" x="7170738" y="5045075"/>
          <p14:tracePt t="77980" x="7099300" y="5081588"/>
          <p14:tracePt t="77997" x="7062788" y="5108575"/>
          <p14:tracePt t="78013" x="7045325" y="5116513"/>
          <p14:tracePt t="78029" x="7010400" y="5153025"/>
          <p14:tracePt t="78046" x="6973888" y="5170488"/>
          <p14:tracePt t="78063" x="6938963" y="5224463"/>
          <p14:tracePt t="78079" x="6911975" y="5268913"/>
          <p14:tracePt t="78096" x="6884988" y="5303838"/>
          <p14:tracePt t="78113" x="6875463" y="5330825"/>
          <p14:tracePt t="78129" x="6867525" y="5394325"/>
          <p14:tracePt t="78146" x="6867525" y="5419725"/>
          <p14:tracePt t="78163" x="6867525" y="5438775"/>
          <p14:tracePt t="78179" x="6867525" y="5473700"/>
          <p14:tracePt t="78196" x="6867525" y="5491163"/>
          <p14:tracePt t="78213" x="6867525" y="5518150"/>
          <p14:tracePt t="78229" x="6929438" y="5562600"/>
          <p14:tracePt t="78246" x="7027863" y="5589588"/>
          <p14:tracePt t="78263" x="7180263" y="5589588"/>
          <p14:tracePt t="78279" x="7402513" y="5626100"/>
          <p14:tracePt t="78296" x="7616825" y="5626100"/>
          <p14:tracePt t="78313" x="7867650" y="5581650"/>
          <p14:tracePt t="78329" x="8027988" y="5537200"/>
          <p14:tracePt t="78346" x="8205788" y="5465763"/>
          <p14:tracePt t="78363" x="8323263" y="5419725"/>
          <p14:tracePt t="78380" x="8439150" y="5348288"/>
          <p14:tracePt t="78397" x="8491538" y="5286375"/>
          <p14:tracePt t="78413" x="8528050" y="5241925"/>
          <p14:tracePt t="78429" x="8582025" y="5153025"/>
          <p14:tracePt t="78446" x="8609013" y="5081588"/>
          <p14:tracePt t="78463" x="8661400" y="5000625"/>
          <p14:tracePt t="78479" x="8680450" y="4973638"/>
          <p14:tracePt t="78496" x="8688388" y="4965700"/>
          <p14:tracePt t="78513" x="8688388" y="4956175"/>
          <p14:tracePt t="78564" x="8688388" y="4946650"/>
          <p14:tracePt t="78572" x="8680450" y="4946650"/>
          <p14:tracePt t="78580" x="8653463" y="4946650"/>
          <p14:tracePt t="78596" x="8589963" y="4919663"/>
          <p14:tracePt t="78613" x="8510588" y="4884738"/>
          <p14:tracePt t="78629" x="8402638" y="4857750"/>
          <p14:tracePt t="78646" x="8269288" y="4840288"/>
          <p14:tracePt t="78663" x="8099425" y="4795838"/>
          <p14:tracePt t="78679" x="7902575" y="4776788"/>
          <p14:tracePt t="78696" x="7705725" y="4776788"/>
          <p14:tracePt t="78713" x="7554913" y="4759325"/>
          <p14:tracePt t="78729" x="7466013" y="4759325"/>
          <p14:tracePt t="78746" x="7394575" y="4759325"/>
          <p14:tracePt t="78763" x="7296150" y="4759325"/>
          <p14:tracePt t="78780" x="7242175" y="4759325"/>
          <p14:tracePt t="78797" x="7205663" y="4786313"/>
          <p14:tracePt t="78813" x="7180263" y="4803775"/>
          <p14:tracePt t="78829" x="7143750" y="4840288"/>
          <p14:tracePt t="78846" x="7099300" y="4875213"/>
          <p14:tracePt t="78863" x="7081838" y="4894263"/>
          <p14:tracePt t="78879" x="7062788" y="4902200"/>
          <p14:tracePt t="78896" x="7054850" y="4911725"/>
          <p14:tracePt t="78913" x="7045325" y="4946650"/>
          <p14:tracePt t="78929" x="7045325" y="4956175"/>
          <p14:tracePt t="78946" x="7045325" y="4973638"/>
          <p14:tracePt t="78963" x="7037388" y="5000625"/>
          <p14:tracePt t="78980" x="7037388" y="5045075"/>
          <p14:tracePt t="78997" x="7037388" y="5072063"/>
          <p14:tracePt t="79013" x="7037388" y="5116513"/>
          <p14:tracePt t="79029" x="7037388" y="5170488"/>
          <p14:tracePt t="79046" x="7037388" y="5214938"/>
          <p14:tracePt t="79063" x="7037388" y="5224463"/>
          <p14:tracePt t="79079" x="7045325" y="5259388"/>
          <p14:tracePt t="79096" x="7099300" y="5303838"/>
          <p14:tracePt t="79113" x="7188200" y="5375275"/>
          <p14:tracePt t="79129" x="7367588" y="5438775"/>
          <p14:tracePt t="79146" x="7589838" y="5473700"/>
          <p14:tracePt t="79163" x="7769225" y="5518150"/>
          <p14:tracePt t="79180" x="8010525" y="5554663"/>
          <p14:tracePt t="79197" x="8134350" y="5554663"/>
          <p14:tracePt t="79213" x="8197850" y="5554663"/>
          <p14:tracePt t="79229" x="8251825" y="5554663"/>
          <p14:tracePt t="79246" x="8313738" y="5545138"/>
          <p14:tracePt t="79263" x="8394700" y="5491163"/>
          <p14:tracePt t="79279" x="8456613" y="5483225"/>
          <p14:tracePt t="79296" x="8491538" y="5473700"/>
          <p14:tracePt t="79313" x="8537575" y="5456238"/>
          <p14:tracePt t="79329" x="8589963" y="5429250"/>
          <p14:tracePt t="79346" x="8661400" y="5375275"/>
          <p14:tracePt t="79363" x="8705850" y="5340350"/>
          <p14:tracePt t="79380" x="8724900" y="5322888"/>
          <p14:tracePt t="79900" x="8724900" y="5313363"/>
          <p14:tracePt t="79916" x="8715375" y="5313363"/>
          <p14:tracePt t="79924" x="8688388" y="5286375"/>
          <p14:tracePt t="79940" x="8653463" y="5286375"/>
          <p14:tracePt t="79948" x="8643938" y="5286375"/>
          <p14:tracePt t="79963" x="8589963" y="5286375"/>
          <p14:tracePt t="79979" x="8518525" y="5286375"/>
          <p14:tracePt t="79996" x="8358188" y="5276850"/>
          <p14:tracePt t="80013" x="8197850" y="5241925"/>
          <p14:tracePt t="80029" x="8037513" y="5197475"/>
          <p14:tracePt t="80046" x="7796213" y="5180013"/>
          <p14:tracePt t="80063" x="7527925" y="5126038"/>
          <p14:tracePt t="80079" x="7304088" y="5072063"/>
          <p14:tracePt t="80096" x="7134225" y="4991100"/>
          <p14:tracePt t="80113" x="7010400" y="4929188"/>
          <p14:tracePt t="80129" x="6938963" y="4884738"/>
          <p14:tracePt t="80146" x="6938963" y="4875213"/>
          <p14:tracePt t="80372" x="6929438" y="4875213"/>
          <p14:tracePt t="80452" x="6929438" y="4867275"/>
          <p14:tracePt t="80460" x="6929438" y="4840288"/>
          <p14:tracePt t="80468" x="6929438" y="4822825"/>
          <p14:tracePt t="80479" x="6929438" y="4795838"/>
          <p14:tracePt t="80496" x="6929438" y="4751388"/>
          <p14:tracePt t="80513" x="6929438" y="4714875"/>
          <p14:tracePt t="81684" x="6929438" y="4705350"/>
          <p14:tracePt t="81716" x="6919913" y="4705350"/>
          <p14:tracePt t="81732" x="6902450" y="4705350"/>
          <p14:tracePt t="81740" x="6894513" y="4697413"/>
          <p14:tracePt t="81804" x="6884988" y="4697413"/>
          <p14:tracePt t="81820" x="6867525" y="4697413"/>
          <p14:tracePt t="81836" x="6858000" y="4697413"/>
          <p14:tracePt t="81844" x="6840538" y="4697413"/>
          <p14:tracePt t="81852" x="6796088" y="4697413"/>
          <p14:tracePt t="81868" x="6769100" y="4679950"/>
          <p14:tracePt t="81879" x="6732588" y="4679950"/>
          <p14:tracePt t="81896" x="6643688" y="4652963"/>
          <p14:tracePt t="81912" x="6491288" y="4633913"/>
          <p14:tracePt t="81929" x="6367463" y="4608513"/>
          <p14:tracePt t="81946" x="6251575" y="4581525"/>
          <p14:tracePt t="81963" x="6153150" y="4562475"/>
          <p14:tracePt t="81980" x="5929313" y="4554538"/>
          <p14:tracePt t="81997" x="5680075" y="4483100"/>
          <p14:tracePt t="82013" x="5446713" y="4411663"/>
          <p14:tracePt t="82029" x="5322888" y="4375150"/>
          <p14:tracePt t="82046" x="5180013" y="4330700"/>
          <p14:tracePt t="82063" x="5126038" y="4330700"/>
          <p14:tracePt t="82079" x="4946650" y="4322763"/>
          <p14:tracePt t="82096" x="4902200" y="4313238"/>
          <p14:tracePt t="82292" x="4884738" y="4313238"/>
          <p14:tracePt t="82300" x="4840288" y="4286250"/>
          <p14:tracePt t="82312" x="4813300" y="4259263"/>
          <p14:tracePt t="82330" x="4768850" y="4205288"/>
          <p14:tracePt t="82346" x="4697413" y="4143375"/>
          <p14:tracePt t="82362" x="4616450" y="4116388"/>
          <p14:tracePt t="82380" x="4527550" y="4037013"/>
          <p14:tracePt t="82396" x="4465638" y="3973513"/>
          <p14:tracePt t="82413" x="4411663" y="3919538"/>
          <p14:tracePt t="82429" x="4357688" y="3867150"/>
          <p14:tracePt t="82446" x="4313238" y="3830638"/>
          <p14:tracePt t="82462" x="4313238" y="3822700"/>
          <p14:tracePt t="82479" x="4303713" y="3813175"/>
          <p14:tracePt t="82513" x="4295775" y="3803650"/>
          <p14:tracePt t="82529" x="4268788" y="3795713"/>
          <p14:tracePt t="82546" x="4241800" y="3759200"/>
          <p14:tracePt t="82563" x="4205288" y="3732213"/>
          <p14:tracePt t="82580" x="4170363" y="3705225"/>
          <p14:tracePt t="82596" x="4160838" y="3697288"/>
          <p14:tracePt t="82613" x="4143375" y="3687763"/>
          <p14:tracePt t="82629" x="4108450" y="3660775"/>
          <p14:tracePt t="82646" x="4071938" y="3643313"/>
          <p14:tracePt t="82663" x="4010025" y="3598863"/>
          <p14:tracePt t="82679" x="3990975" y="3589338"/>
          <p14:tracePt t="82696" x="3929063" y="3562350"/>
          <p14:tracePt t="82712" x="3919538" y="3562350"/>
          <p14:tracePt t="82729" x="3884613" y="3544888"/>
          <p14:tracePt t="82746" x="3840163" y="3536950"/>
          <p14:tracePt t="82763" x="3822700" y="3536950"/>
          <p14:tracePt t="82780" x="3786188" y="3527425"/>
          <p14:tracePt t="82796" x="3768725" y="3527425"/>
          <p14:tracePt t="82812" x="3732213" y="3527425"/>
          <p14:tracePt t="82829" x="3705225" y="3509963"/>
          <p14:tracePt t="82846" x="3660775" y="3509963"/>
          <p14:tracePt t="82863" x="3616325" y="3509963"/>
          <p14:tracePt t="82879" x="3598863" y="3509963"/>
          <p14:tracePt t="82896" x="3581400" y="3490913"/>
          <p14:tracePt t="82912" x="3544888" y="3490913"/>
          <p14:tracePt t="82929" x="3536950" y="3490913"/>
          <p14:tracePt t="82946" x="3500438" y="3482975"/>
          <p14:tracePt t="82963" x="3482975" y="3482975"/>
          <p14:tracePt t="82980" x="3446463" y="3482975"/>
          <p14:tracePt t="82996" x="3438525" y="3482975"/>
          <p14:tracePt t="83029" x="3429000" y="3482975"/>
          <p14:tracePt t="83084" x="3419475" y="3482975"/>
          <p14:tracePt t="83092" x="3411538" y="3482975"/>
          <p14:tracePt t="83532" x="3429000" y="3482975"/>
          <p14:tracePt t="83572" x="3438525" y="3482975"/>
          <p14:tracePt t="83580" x="3455988" y="3482975"/>
          <p14:tracePt t="83588" x="3465513" y="3482975"/>
          <p14:tracePt t="83604" x="3482975" y="3482975"/>
          <p14:tracePt t="83620" x="3509963" y="3482975"/>
          <p14:tracePt t="83629" x="3517900" y="3482975"/>
          <p14:tracePt t="83646" x="3562350" y="3482975"/>
          <p14:tracePt t="83662" x="3608388" y="3482975"/>
          <p14:tracePt t="83679" x="3652838" y="3482975"/>
          <p14:tracePt t="83696" x="3724275" y="3482975"/>
          <p14:tracePt t="83712" x="3822700" y="3482975"/>
          <p14:tracePt t="83729" x="3884613" y="3482975"/>
          <p14:tracePt t="83746" x="4010025" y="3482975"/>
          <p14:tracePt t="83762" x="4081463" y="3482975"/>
          <p14:tracePt t="83780" x="4197350" y="3482975"/>
          <p14:tracePt t="83796" x="4214813" y="3482975"/>
          <p14:tracePt t="83813" x="4232275" y="3482975"/>
          <p14:tracePt t="83845" x="4241800" y="3482975"/>
          <p14:tracePt t="83862" x="4286250" y="3482975"/>
          <p14:tracePt t="83879" x="4322763" y="3482975"/>
          <p14:tracePt t="83896" x="4367213" y="3482975"/>
          <p14:tracePt t="83912" x="4394200" y="3482975"/>
          <p14:tracePt t="83929" x="4419600" y="3482975"/>
          <p14:tracePt t="83946" x="4446588" y="3482975"/>
          <p14:tracePt t="83962" x="4465638" y="3482975"/>
          <p14:tracePt t="83980" x="4562475" y="3490913"/>
          <p14:tracePt t="83997" x="4643438" y="3517900"/>
          <p14:tracePt t="84013" x="4732338" y="3544888"/>
          <p14:tracePt t="84029" x="4902200" y="3562350"/>
          <p14:tracePt t="84045" x="5126038" y="3581400"/>
          <p14:tracePt t="84062" x="5303838" y="3625850"/>
          <p14:tracePt t="84079" x="5527675" y="3643313"/>
          <p14:tracePt t="84096" x="5680075" y="3660775"/>
          <p14:tracePt t="84112" x="5751513" y="3670300"/>
          <p14:tracePt t="84129" x="5786438" y="3670300"/>
          <p14:tracePt t="84316" x="5795963" y="3670300"/>
          <p14:tracePt t="84460" x="5803900" y="3670300"/>
          <p14:tracePt t="84740" x="5813425" y="3670300"/>
          <p14:tracePt t="84748" x="5813425" y="3660775"/>
          <p14:tracePt t="84756" x="5822950" y="3652838"/>
          <p14:tracePt t="84764" x="5822950" y="3643313"/>
          <p14:tracePt t="84780" x="5840413" y="3616325"/>
          <p14:tracePt t="84796" x="5857875" y="3589338"/>
          <p14:tracePt t="84813" x="5857875" y="3571875"/>
          <p14:tracePt t="84829" x="5867400" y="3554413"/>
          <p14:tracePt t="84908" x="5867400" y="3544888"/>
          <p14:tracePt t="84932" x="5875338" y="3536950"/>
          <p14:tracePt t="84996" x="5875338" y="3527425"/>
          <p14:tracePt t="85028" x="5875338" y="3500438"/>
          <p14:tracePt t="85124" x="5875338" y="3490913"/>
          <p14:tracePt t="85156" x="5875338" y="3482975"/>
          <p14:tracePt t="85163" x="5884863" y="3473450"/>
          <p14:tracePt t="85180" x="5902325" y="3465513"/>
          <p14:tracePt t="85212" x="5902325" y="3455988"/>
          <p14:tracePt t="86180" x="5894388" y="3446463"/>
          <p14:tracePt t="86188" x="5884863" y="3446463"/>
          <p14:tracePt t="86196" x="5867400" y="3446463"/>
          <p14:tracePt t="86213" x="5830888" y="3429000"/>
          <p14:tracePt t="86229" x="5813425" y="3429000"/>
          <p14:tracePt t="86246" x="5803900" y="3429000"/>
          <p14:tracePt t="86262" x="5759450" y="3429000"/>
          <p14:tracePt t="86279" x="5697538" y="3429000"/>
          <p14:tracePt t="86296" x="5634038" y="3429000"/>
          <p14:tracePt t="86312" x="5554663" y="3429000"/>
          <p14:tracePt t="86329" x="5500688" y="3429000"/>
          <p14:tracePt t="86346" x="5483225" y="3429000"/>
          <p14:tracePt t="86380" x="5438775" y="3419475"/>
          <p14:tracePt t="86396" x="5375275" y="3419475"/>
          <p14:tracePt t="86413" x="5268913" y="3402013"/>
          <p14:tracePt t="86429" x="5160963" y="3375025"/>
          <p14:tracePt t="86446" x="5037138" y="3367088"/>
          <p14:tracePt t="86462" x="4919663" y="3348038"/>
          <p14:tracePt t="86479" x="4848225" y="3340100"/>
          <p14:tracePt t="86496" x="4768850" y="3303588"/>
          <p14:tracePt t="86512" x="4670425" y="3295650"/>
          <p14:tracePt t="86529" x="4562475" y="3295650"/>
          <p14:tracePt t="86546" x="4456113" y="3268663"/>
          <p14:tracePt t="86562" x="4357688" y="3214688"/>
          <p14:tracePt t="86580" x="4224338" y="3160713"/>
          <p14:tracePt t="86596" x="4179888" y="3133725"/>
          <p14:tracePt t="86613" x="4081463" y="3089275"/>
          <p14:tracePt t="86629" x="3983038" y="3081338"/>
          <p14:tracePt t="86645" x="3894138" y="3036888"/>
          <p14:tracePt t="86662" x="3786188" y="3027363"/>
          <p14:tracePt t="86679" x="3670300" y="3009900"/>
          <p14:tracePt t="86696" x="3536950" y="2965450"/>
          <p14:tracePt t="86712" x="3357563" y="2946400"/>
          <p14:tracePt t="86729" x="3232150" y="2938463"/>
          <p14:tracePt t="86746" x="3152775" y="2938463"/>
          <p14:tracePt t="86762" x="3062288" y="2938463"/>
          <p14:tracePt t="86779" x="3027363" y="2938463"/>
          <p14:tracePt t="86796" x="2990850" y="2938463"/>
          <p14:tracePt t="86813" x="2928938" y="2919413"/>
          <p14:tracePt t="86829" x="2857500" y="2894013"/>
          <p14:tracePt t="86846" x="2795588" y="2894013"/>
          <p14:tracePt t="86862" x="2741613" y="2884488"/>
          <p14:tracePt t="86879" x="2697163" y="2884488"/>
          <p14:tracePt t="86896" x="2687638" y="2884488"/>
          <p14:tracePt t="86912" x="2679700" y="2874963"/>
          <p14:tracePt t="86929" x="2660650" y="2874963"/>
          <p14:tracePt t="86946" x="2633663" y="2867025"/>
          <p14:tracePt t="86979" x="2589213" y="2867025"/>
          <p14:tracePt t="86996" x="2581275" y="2847975"/>
          <p14:tracePt t="86997" x="2571750" y="2840038"/>
          <p14:tracePt t="87076" x="2562225" y="2830513"/>
          <p14:tracePt t="88052" x="2562225" y="2840038"/>
          <p14:tracePt t="88068" x="2562225" y="2857500"/>
          <p14:tracePt t="88076" x="2562225" y="2874963"/>
          <p14:tracePt t="88092" x="2562225" y="2884488"/>
          <p14:tracePt t="89044" x="2562225" y="2894013"/>
          <p14:tracePt t="89052" x="2571750" y="2901950"/>
          <p14:tracePt t="89068" x="2581275" y="2901950"/>
          <p14:tracePt t="89079" x="2589213" y="2901950"/>
          <p14:tracePt t="89095" x="2608263" y="2911475"/>
          <p14:tracePt t="89112" x="2625725" y="2911475"/>
          <p14:tracePt t="89129" x="2643188" y="2928938"/>
          <p14:tracePt t="89145" x="2660650" y="2946400"/>
          <p14:tracePt t="89162" x="2687638" y="2955925"/>
          <p14:tracePt t="89179" x="2714625" y="2973388"/>
          <p14:tracePt t="89195" x="2759075" y="2990850"/>
          <p14:tracePt t="89213" x="2786063" y="2990850"/>
          <p14:tracePt t="89229" x="2847975" y="2990850"/>
          <p14:tracePt t="89246" x="2928938" y="3009900"/>
          <p14:tracePt t="89262" x="3017838" y="3009900"/>
          <p14:tracePt t="89279" x="3125788" y="3009900"/>
          <p14:tracePt t="89295" x="3179763" y="3009900"/>
          <p14:tracePt t="89312" x="3224213" y="3009900"/>
          <p14:tracePt t="89329" x="3259138" y="2990850"/>
          <p14:tracePt t="89346" x="3295650" y="2982913"/>
          <p14:tracePt t="89362" x="3322638" y="2973388"/>
          <p14:tracePt t="89380" x="3375025" y="2928938"/>
          <p14:tracePt t="89396" x="3419475" y="2867025"/>
          <p14:tracePt t="89412" x="3438525" y="2830513"/>
          <p14:tracePt t="89429" x="3490913" y="2768600"/>
          <p14:tracePt t="89446" x="3509963" y="2741613"/>
          <p14:tracePt t="89479" x="3527425" y="2714625"/>
          <p14:tracePt t="89496" x="3544888" y="2705100"/>
          <p14:tracePt t="89512" x="3554413" y="2697163"/>
          <p14:tracePt t="89529" x="3598863" y="2687638"/>
          <p14:tracePt t="89546" x="3608388" y="2687638"/>
          <p14:tracePt t="89562" x="3633788" y="2670175"/>
          <p14:tracePt t="89684" x="3625850" y="2670175"/>
          <p14:tracePt t="89692" x="3608388" y="2670175"/>
          <p14:tracePt t="89716" x="3598863" y="2670175"/>
          <p14:tracePt t="89748" x="3589338" y="2670175"/>
          <p14:tracePt t="89764" x="3581400" y="2670175"/>
          <p14:tracePt t="89788" x="3562350" y="2660650"/>
          <p14:tracePt t="89804" x="3562350" y="2652713"/>
          <p14:tracePt t="90036" x="3571875" y="2670175"/>
          <p14:tracePt t="90045" x="3598863" y="2697163"/>
          <p14:tracePt t="90052" x="3598863" y="2714625"/>
          <p14:tracePt t="90062" x="3625850" y="2759075"/>
          <p14:tracePt t="90079" x="3660775" y="2803525"/>
          <p14:tracePt t="90095" x="3679825" y="2840038"/>
          <p14:tracePt t="90112" x="3714750" y="2894013"/>
          <p14:tracePt t="90129" x="3741738" y="2911475"/>
          <p14:tracePt t="90145" x="3776663" y="2919413"/>
          <p14:tracePt t="90162" x="3795713" y="2919413"/>
          <p14:tracePt t="90179" x="3813175" y="2919413"/>
          <p14:tracePt t="90316" x="3795713" y="2919413"/>
          <p14:tracePt t="90324" x="3786188" y="2919413"/>
          <p14:tracePt t="90332" x="3776663" y="2919413"/>
          <p14:tracePt t="90345" x="3741738" y="2919413"/>
          <p14:tracePt t="90362" x="3724275" y="2919413"/>
          <p14:tracePt t="90395" x="3705225" y="2919413"/>
          <p14:tracePt t="90412" x="3670300" y="2928938"/>
          <p14:tracePt t="90429" x="3660775" y="2946400"/>
          <p14:tracePt t="90446" x="3652838" y="2955925"/>
          <p14:tracePt t="90462" x="3643313" y="2965450"/>
          <p14:tracePt t="90479" x="3633788" y="3009900"/>
          <p14:tracePt t="90496" x="3625850" y="3017838"/>
          <p14:tracePt t="90512" x="3625850" y="3027363"/>
          <p14:tracePt t="90529" x="3633788" y="3062288"/>
          <p14:tracePt t="90546" x="3643313" y="3071813"/>
          <p14:tracePt t="90562" x="3660775" y="3071813"/>
          <p14:tracePt t="90579" x="3705225" y="3071813"/>
          <p14:tracePt t="90596" x="3732213" y="3071813"/>
          <p14:tracePt t="90613" x="3759200" y="3071813"/>
          <p14:tracePt t="90629" x="3768725" y="3071813"/>
          <p14:tracePt t="90645" x="3795713" y="3071813"/>
          <p14:tracePt t="90662" x="3813175" y="3071813"/>
          <p14:tracePt t="90679" x="3822700" y="3071813"/>
          <p14:tracePt t="90695" x="3830638" y="3071813"/>
          <p14:tracePt t="90712" x="3840163" y="3071813"/>
          <p14:tracePt t="90729" x="3875088" y="3062288"/>
          <p14:tracePt t="90745" x="3884613" y="3054350"/>
          <p14:tracePt t="90779" x="3911600" y="3036888"/>
          <p14:tracePt t="90828" x="3911600" y="3017838"/>
          <p14:tracePt t="90852" x="3911600" y="3009900"/>
          <p14:tracePt t="90860" x="3911600" y="2990850"/>
          <p14:tracePt t="90868" x="3911600" y="2982913"/>
          <p14:tracePt t="90879" x="3911600" y="2973388"/>
          <p14:tracePt t="90895" x="3875088" y="2955925"/>
          <p14:tracePt t="90912" x="3867150" y="2946400"/>
          <p14:tracePt t="90980" x="3875088" y="2928938"/>
          <p14:tracePt t="90988" x="3884613" y="2928938"/>
          <p14:tracePt t="90996" x="3894138" y="2928938"/>
          <p14:tracePt t="91013" x="3929063" y="2919413"/>
          <p14:tracePt t="91029" x="3965575" y="2901950"/>
          <p14:tracePt t="91045" x="3973513" y="2901950"/>
          <p14:tracePt t="91062" x="3990975" y="2894013"/>
          <p14:tracePt t="91095" x="4000500" y="2894013"/>
          <p14:tracePt t="91112" x="4027488" y="2894013"/>
          <p14:tracePt t="91129" x="4054475" y="2874963"/>
          <p14:tracePt t="91164" x="4062413" y="2867025"/>
          <p14:tracePt t="91188" x="4071938" y="2847975"/>
          <p14:tracePt t="91204" x="4098925" y="2830513"/>
          <p14:tracePt t="91220" x="4108450" y="2822575"/>
          <p14:tracePt t="91236" x="4116388" y="2822575"/>
          <p14:tracePt t="91245" x="4133850" y="2813050"/>
          <p14:tracePt t="91252" x="4160838" y="2795588"/>
          <p14:tracePt t="91262" x="4187825" y="2776538"/>
          <p14:tracePt t="91279" x="4205288" y="2751138"/>
          <p14:tracePt t="91295" x="4241800" y="2724150"/>
          <p14:tracePt t="91312" x="4268788" y="2670175"/>
          <p14:tracePt t="91329" x="4276725" y="2625725"/>
          <p14:tracePt t="91346" x="4286250" y="2608263"/>
          <p14:tracePt t="91362" x="4295775" y="2598738"/>
          <p14:tracePt t="91484" x="4303713" y="2589213"/>
          <p14:tracePt t="91492" x="4330700" y="2598738"/>
          <p14:tracePt t="91500" x="4340225" y="2625725"/>
          <p14:tracePt t="91512" x="4357688" y="2670175"/>
          <p14:tracePt t="91529" x="4394200" y="2732088"/>
          <p14:tracePt t="91545" x="4402138" y="2768600"/>
          <p14:tracePt t="91563" x="4411663" y="2786063"/>
          <p14:tracePt t="91579" x="4429125" y="2795588"/>
          <p14:tracePt t="91596" x="4446588" y="2795588"/>
          <p14:tracePt t="91613" x="4473575" y="2795588"/>
          <p14:tracePt t="91629" x="4491038" y="2795588"/>
          <p14:tracePt t="91645" x="4510088" y="2795588"/>
          <p14:tracePt t="91663" x="4537075" y="2795588"/>
          <p14:tracePt t="91679" x="4545013" y="2795588"/>
          <p14:tracePt t="91772" x="4527550" y="2795588"/>
          <p14:tracePt t="91780" x="4510088" y="2795588"/>
          <p14:tracePt t="91796" x="4500563" y="2795588"/>
          <p14:tracePt t="91804" x="4491038" y="2803525"/>
          <p14:tracePt t="91813" x="4483100" y="2803525"/>
          <p14:tracePt t="91829" x="4446588" y="2830513"/>
          <p14:tracePt t="91845" x="4419600" y="2847975"/>
          <p14:tracePt t="91862" x="4411663" y="2911475"/>
          <p14:tracePt t="91879" x="4411663" y="2938463"/>
          <p14:tracePt t="91895" x="4384675" y="3000375"/>
          <p14:tracePt t="91912" x="4384675" y="3017838"/>
          <p14:tracePt t="91928" x="4384675" y="3027363"/>
          <p14:tracePt t="91945" x="4384675" y="3054350"/>
          <p14:tracePt t="91962" x="4394200" y="3062288"/>
          <p14:tracePt t="91980" x="4438650" y="3081338"/>
          <p14:tracePt t="91996" x="4483100" y="3098800"/>
          <p14:tracePt t="92012" x="4491038" y="3098800"/>
          <p14:tracePt t="92029" x="4527550" y="3098800"/>
          <p14:tracePt t="92045" x="4562475" y="3098800"/>
          <p14:tracePt t="92062" x="4581525" y="3108325"/>
          <p14:tracePt t="92079" x="4598988" y="3116263"/>
          <p14:tracePt t="92095" x="4643438" y="3116263"/>
          <p14:tracePt t="92112" x="4670425" y="3116263"/>
          <p14:tracePt t="92129" x="4697413" y="3116263"/>
          <p14:tracePt t="92145" x="4714875" y="3116263"/>
          <p14:tracePt t="92162" x="4751388" y="3116263"/>
          <p14:tracePt t="92179" x="4759325" y="3116263"/>
          <p14:tracePt t="92213" x="4768850" y="3116263"/>
          <p14:tracePt t="92229" x="4795838" y="3116263"/>
          <p14:tracePt t="92246" x="4803775" y="3116263"/>
          <p14:tracePt t="92262" x="4822825" y="3089275"/>
          <p14:tracePt t="92284" x="4822825" y="3081338"/>
          <p14:tracePt t="92295" x="4830763" y="3071813"/>
          <p14:tracePt t="92312" x="4830763" y="3036888"/>
          <p14:tracePt t="92329" x="4830763" y="3017838"/>
          <p14:tracePt t="92345" x="4857750" y="2965450"/>
          <p14:tracePt t="92362" x="4857750" y="2938463"/>
          <p14:tracePt t="92379" x="4857750" y="2928938"/>
          <p14:tracePt t="92396" x="4848225" y="2894013"/>
          <p14:tracePt t="92413" x="4830763" y="2894013"/>
          <p14:tracePt t="92429" x="4803775" y="2867025"/>
          <p14:tracePt t="92532" x="4813300" y="2857500"/>
          <p14:tracePt t="92548" x="4830763" y="2857500"/>
          <p14:tracePt t="92556" x="4857750" y="2847975"/>
          <p14:tracePt t="92564" x="4875213" y="2847975"/>
          <p14:tracePt t="92578" x="4902200" y="2830513"/>
          <p14:tracePt t="92596" x="4991100" y="2786063"/>
          <p14:tracePt t="92613" x="5108575" y="2705100"/>
          <p14:tracePt t="92629" x="5322888" y="2625725"/>
          <p14:tracePt t="92645" x="5483225" y="2527300"/>
          <p14:tracePt t="92662" x="5680075" y="2401888"/>
          <p14:tracePt t="92679" x="5715000" y="2366963"/>
          <p14:tracePt t="92695" x="5715000" y="2347913"/>
          <p14:tracePt t="92712" x="5715000" y="2339975"/>
          <p14:tracePt t="92729" x="5715000" y="2322513"/>
          <p14:tracePt t="92745" x="5705475" y="2322513"/>
          <p14:tracePt t="92762" x="5670550" y="2322513"/>
          <p14:tracePt t="92779" x="5643563" y="2322513"/>
          <p14:tracePt t="92796" x="5599113" y="2322513"/>
          <p14:tracePt t="92813" x="5572125" y="2339975"/>
          <p14:tracePt t="92829" x="5545138" y="2347913"/>
          <p14:tracePt t="92845" x="5510213" y="2357438"/>
          <p14:tracePt t="92862" x="5483225" y="2393950"/>
          <p14:tracePt t="92879" x="5429250" y="2428875"/>
          <p14:tracePt t="92895" x="5402263" y="2482850"/>
          <p14:tracePt t="92912" x="5375275" y="2562225"/>
          <p14:tracePt t="92929" x="5367338" y="2652713"/>
          <p14:tracePt t="92945" x="5367338" y="2741613"/>
          <p14:tracePt t="92962" x="5367338" y="2803525"/>
          <p14:tracePt t="92979" x="5367338" y="2847975"/>
          <p14:tracePt t="92996" x="5411788" y="2874963"/>
          <p14:tracePt t="93140" x="5394325" y="2884488"/>
          <p14:tracePt t="93148" x="5384800" y="2894013"/>
          <p14:tracePt t="93156" x="5375275" y="2894013"/>
          <p14:tracePt t="93164" x="5367338" y="2894013"/>
          <p14:tracePt t="93179" x="5357813" y="2901950"/>
          <p14:tracePt t="93195" x="5322888" y="2911475"/>
          <p14:tracePt t="93213" x="5313363" y="2928938"/>
          <p14:tracePt t="93229" x="5303838" y="2938463"/>
          <p14:tracePt t="93245" x="5303838" y="2946400"/>
          <p14:tracePt t="93262" x="5303838" y="2965450"/>
          <p14:tracePt t="93279" x="5303838" y="3000375"/>
          <p14:tracePt t="93295" x="5303838" y="3017838"/>
          <p14:tracePt t="93312" x="5303838" y="3036888"/>
          <p14:tracePt t="93329" x="5303838" y="3062288"/>
          <p14:tracePt t="93345" x="5303838" y="3089275"/>
          <p14:tracePt t="93379" x="5303838" y="3098800"/>
          <p14:tracePt t="93396" x="5313363" y="3125788"/>
          <p14:tracePt t="93412" x="5322888" y="3125788"/>
          <p14:tracePt t="93429" x="5330825" y="3133725"/>
          <p14:tracePt t="93445" x="5384800" y="3160713"/>
          <p14:tracePt t="93462" x="5394325" y="3170238"/>
          <p14:tracePt t="93479" x="5411788" y="3170238"/>
          <p14:tracePt t="93495" x="5446713" y="3179763"/>
          <p14:tracePt t="93512" x="5465763" y="3179763"/>
          <p14:tracePt t="93529" x="5491163" y="3179763"/>
          <p14:tracePt t="93545" x="5500688" y="3179763"/>
          <p14:tracePt t="93562" x="5527675" y="3179763"/>
          <p14:tracePt t="93579" x="5545138" y="3179763"/>
          <p14:tracePt t="93595" x="5581650" y="3179763"/>
          <p14:tracePt t="93612" x="5599113" y="3179763"/>
          <p14:tracePt t="93629" x="5643563" y="3179763"/>
          <p14:tracePt t="93645" x="5661025" y="3160713"/>
          <p14:tracePt t="93662" x="5688013" y="3152775"/>
          <p14:tracePt t="93679" x="5697538" y="3143250"/>
          <p14:tracePt t="93695" x="5724525" y="3125788"/>
          <p14:tracePt t="93729" x="5732463" y="3098800"/>
          <p14:tracePt t="93745" x="5741988" y="3089275"/>
          <p14:tracePt t="93779" x="5759450" y="3044825"/>
          <p14:tracePt t="93796" x="5759450" y="3009900"/>
          <p14:tracePt t="93812" x="5759450" y="2990850"/>
          <p14:tracePt t="93829" x="5759450" y="2965450"/>
          <p14:tracePt t="93845" x="5759450" y="2955925"/>
          <p14:tracePt t="93862" x="5751513" y="2938463"/>
          <p14:tracePt t="93879" x="5741988" y="2928938"/>
          <p14:tracePt t="93895" x="5732463" y="2919413"/>
          <p14:tracePt t="93912" x="5715000" y="2919413"/>
          <p14:tracePt t="93929" x="5688013" y="2919413"/>
          <p14:tracePt t="93945" x="5661025" y="2919413"/>
          <p14:tracePt t="93962" x="5634038" y="2919413"/>
          <p14:tracePt t="93979" x="5589588" y="2911475"/>
          <p14:tracePt t="93995" x="5581650" y="2901950"/>
          <p14:tracePt t="94052" x="5572125" y="2901950"/>
          <p14:tracePt t="94068" x="5554663" y="2901950"/>
          <p14:tracePt t="94076" x="5545138" y="2901950"/>
          <p14:tracePt t="94084" x="5527675" y="2901950"/>
          <p14:tracePt t="94095" x="5500688" y="2901950"/>
          <p14:tracePt t="94112" x="5429250" y="2911475"/>
          <p14:tracePt t="94129" x="5411788" y="2928938"/>
          <p14:tracePt t="94145" x="5375275" y="2965450"/>
          <p14:tracePt t="94162" x="5340350" y="2982913"/>
          <p14:tracePt t="94179" x="5303838" y="3017838"/>
          <p14:tracePt t="94196" x="5295900" y="3027363"/>
          <p14:tracePt t="94212" x="5276850" y="3081338"/>
          <p14:tracePt t="94532" x="5268913" y="3089275"/>
          <p14:tracePt t="94540" x="5251450" y="3089275"/>
          <p14:tracePt t="94547" x="5232400" y="3089275"/>
          <p14:tracePt t="94562" x="5205413" y="3062288"/>
          <p14:tracePt t="94579" x="5170488" y="3044825"/>
          <p14:tracePt t="94596" x="5116513" y="3000375"/>
          <p14:tracePt t="94612" x="5072063" y="2965450"/>
          <p14:tracePt t="94629" x="5010150" y="2919413"/>
          <p14:tracePt t="94645" x="4911725" y="2884488"/>
          <p14:tracePt t="94662" x="4867275" y="2874963"/>
          <p14:tracePt t="94679" x="4830763" y="2857500"/>
          <p14:tracePt t="94695" x="4803775" y="2847975"/>
          <p14:tracePt t="94712" x="4768850" y="2822575"/>
          <p14:tracePt t="94729" x="4759325" y="2822575"/>
          <p14:tracePt t="94745" x="4714875" y="2822575"/>
          <p14:tracePt t="94762" x="4697413" y="2822575"/>
          <p14:tracePt t="94779" x="4660900" y="2822575"/>
          <p14:tracePt t="94796" x="4652963" y="2822575"/>
          <p14:tracePt t="94812" x="4633913" y="2813050"/>
          <p14:tracePt t="94829" x="4616450" y="2813050"/>
          <p14:tracePt t="94846" x="4589463" y="2813050"/>
          <p14:tracePt t="94862" x="4562475" y="2813050"/>
          <p14:tracePt t="94878" x="4545013" y="2813050"/>
          <p14:tracePt t="94895" x="4510088" y="2813050"/>
          <p14:tracePt t="94912" x="4491038" y="2813050"/>
          <p14:tracePt t="94929" x="4429125" y="2813050"/>
          <p14:tracePt t="94946" x="4402138" y="2813050"/>
          <p14:tracePt t="94962" x="4375150" y="2813050"/>
          <p14:tracePt t="94995" x="4357688" y="2813050"/>
          <p14:tracePt t="95012" x="4348163" y="2822575"/>
          <p14:tracePt t="95045" x="4330700" y="2840038"/>
          <p14:tracePt t="95284" x="4322763" y="2840038"/>
          <p14:tracePt t="95292" x="4286250" y="2847975"/>
          <p14:tracePt t="95308" x="4268788" y="2847975"/>
          <p14:tracePt t="95316" x="4241800" y="2847975"/>
          <p14:tracePt t="95328" x="4224338" y="2847975"/>
          <p14:tracePt t="95345" x="4187825" y="2874963"/>
          <p14:tracePt t="95362" x="4152900" y="2884488"/>
          <p14:tracePt t="95378" x="4108450" y="2894013"/>
          <p14:tracePt t="95396" x="4062413" y="2911475"/>
          <p14:tracePt t="95413" x="4037013" y="2911475"/>
          <p14:tracePt t="95429" x="3990975" y="2938463"/>
          <p14:tracePt t="95445" x="3946525" y="2938463"/>
          <p14:tracePt t="95462" x="3884613" y="2938463"/>
          <p14:tracePt t="95479" x="3822700" y="2938463"/>
          <p14:tracePt t="95496" x="3759200" y="2938463"/>
          <p14:tracePt t="95512" x="3714750" y="2938463"/>
          <p14:tracePt t="95529" x="3697288" y="2938463"/>
          <p14:tracePt t="95545" x="3660775" y="2938463"/>
          <p14:tracePt t="95562" x="3652838" y="2938463"/>
          <p14:tracePt t="95579" x="3633788" y="2938463"/>
          <p14:tracePt t="95595" x="3616325" y="2938463"/>
          <p14:tracePt t="95684" x="3598863" y="2928938"/>
          <p14:tracePt t="95692" x="3625850" y="2911475"/>
          <p14:tracePt t="95700" x="3687763" y="2884488"/>
          <p14:tracePt t="95712" x="3724275" y="2857500"/>
          <p14:tracePt t="95728" x="3759200" y="2822575"/>
          <p14:tracePt t="95745" x="3759200" y="2803525"/>
          <p14:tracePt t="95762" x="3759200" y="2741613"/>
          <p14:tracePt t="95778" x="3759200" y="2687638"/>
          <p14:tracePt t="95796" x="3732213" y="2598738"/>
          <p14:tracePt t="95813" x="3705225" y="2562225"/>
          <p14:tracePt t="95828" x="3687763" y="2500313"/>
          <p14:tracePt t="95846" x="3660775" y="2482850"/>
          <p14:tracePt t="95862" x="3643313" y="2465388"/>
          <p14:tracePt t="95879" x="3625850" y="2455863"/>
          <p14:tracePt t="95896" x="3589338" y="2438400"/>
          <p14:tracePt t="95912" x="3527425" y="2419350"/>
          <p14:tracePt t="95928" x="3438525" y="2393950"/>
          <p14:tracePt t="95945" x="3313113" y="2347913"/>
          <p14:tracePt t="95962" x="3179763" y="2312988"/>
          <p14:tracePt t="95979" x="3027363" y="2268538"/>
          <p14:tracePt t="95980" x="2990850" y="2268538"/>
          <p14:tracePt t="95996" x="2874963" y="2241550"/>
          <p14:tracePt t="96013" x="2840038" y="2224088"/>
          <p14:tracePt t="96029" x="2741613" y="2224088"/>
          <p14:tracePt t="96045" x="2652713" y="2224088"/>
          <p14:tracePt t="96062" x="2500313" y="2224088"/>
          <p14:tracePt t="96078" x="2393950" y="2224088"/>
          <p14:tracePt t="96095" x="2312988" y="2232025"/>
          <p14:tracePt t="96112" x="2232025" y="2286000"/>
          <p14:tracePt t="96128" x="2170113" y="2339975"/>
          <p14:tracePt t="96145" x="2116138" y="2384425"/>
          <p14:tracePt t="96162" x="2098675" y="2411413"/>
          <p14:tracePt t="96178" x="2071688" y="2428875"/>
          <p14:tracePt t="96196" x="2071688" y="2482850"/>
          <p14:tracePt t="96213" x="2071688" y="2509838"/>
          <p14:tracePt t="96229" x="2071688" y="2554288"/>
          <p14:tracePt t="96245" x="2071688" y="2598738"/>
          <p14:tracePt t="96262" x="2081213" y="2625725"/>
          <p14:tracePt t="96278" x="2089150" y="2652713"/>
          <p14:tracePt t="96295" x="2108200" y="2679700"/>
          <p14:tracePt t="96312" x="2160588" y="2732088"/>
          <p14:tracePt t="96329" x="2197100" y="2759075"/>
          <p14:tracePt t="96345" x="2259013" y="2795588"/>
          <p14:tracePt t="96362" x="2303463" y="2813050"/>
          <p14:tracePt t="96378" x="2438400" y="2874963"/>
          <p14:tracePt t="96396" x="2724150" y="2990850"/>
          <p14:tracePt t="96413" x="2946400" y="3044825"/>
          <p14:tracePt t="96429" x="3152775" y="3116263"/>
          <p14:tracePt t="96445" x="3330575" y="3143250"/>
          <p14:tracePt t="96462" x="3394075" y="3170238"/>
          <p14:tracePt t="96478" x="3455988" y="3187700"/>
          <p14:tracePt t="96495" x="3509963" y="3197225"/>
          <p14:tracePt t="96512" x="3581400" y="3197225"/>
          <p14:tracePt t="96528" x="3705225" y="3197225"/>
          <p14:tracePt t="96545" x="3875088" y="3197225"/>
          <p14:tracePt t="96562" x="4160838" y="3197225"/>
          <p14:tracePt t="96579" x="4473575" y="3197225"/>
          <p14:tracePt t="96596" x="4724400" y="3197225"/>
          <p14:tracePt t="96613" x="4768850" y="3197225"/>
          <p14:tracePt t="96629" x="4786313" y="3197225"/>
          <p14:tracePt t="96645" x="4822825" y="3197225"/>
          <p14:tracePt t="96662" x="4840288" y="3197225"/>
          <p14:tracePt t="96678" x="4902200" y="3197225"/>
          <p14:tracePt t="96695" x="4991100" y="3197225"/>
          <p14:tracePt t="96712" x="5099050" y="3160713"/>
          <p14:tracePt t="96728" x="5214938" y="3152775"/>
          <p14:tracePt t="96745" x="5286375" y="3152775"/>
          <p14:tracePt t="96762" x="5330825" y="3152775"/>
          <p14:tracePt t="96778" x="5348288" y="3143250"/>
          <p14:tracePt t="96796" x="5411788" y="3116263"/>
          <p14:tracePt t="96812" x="5438775" y="3116263"/>
          <p14:tracePt t="96829" x="5465763" y="3116263"/>
          <p14:tracePt t="96845" x="5491163" y="3108325"/>
          <p14:tracePt t="96862" x="5518150" y="3098800"/>
          <p14:tracePt t="96878" x="5545138" y="3098800"/>
          <p14:tracePt t="96895" x="5554663" y="3081338"/>
          <p14:tracePt t="96912" x="5572125" y="3071813"/>
          <p14:tracePt t="96928" x="5608638" y="3044825"/>
          <p14:tracePt t="96945" x="5653088" y="3009900"/>
          <p14:tracePt t="96962" x="5688013" y="2982913"/>
          <p14:tracePt t="96978" x="5751513" y="2946400"/>
          <p14:tracePt t="96996" x="5813425" y="2884488"/>
          <p14:tracePt t="97013" x="5857875" y="2840038"/>
          <p14:tracePt t="97030" x="5857875" y="2822575"/>
          <p14:tracePt t="97045" x="5867400" y="2813050"/>
          <p14:tracePt t="97061" x="5867400" y="2776538"/>
          <p14:tracePt t="97078" x="5867400" y="2768600"/>
          <p14:tracePt t="97095" x="5867400" y="2724150"/>
          <p14:tracePt t="97112" x="5867400" y="2687638"/>
          <p14:tracePt t="97129" x="5867400" y="2660650"/>
          <p14:tracePt t="97145" x="5857875" y="2598738"/>
          <p14:tracePt t="97162" x="5848350" y="2589213"/>
          <p14:tracePt t="97178" x="5813425" y="2536825"/>
          <p14:tracePt t="97195" x="5776913" y="2509838"/>
          <p14:tracePt t="97212" x="5732463" y="2473325"/>
          <p14:tracePt t="97228" x="5688013" y="2465388"/>
          <p14:tracePt t="97245" x="5643563" y="2446338"/>
          <p14:tracePt t="97261" x="5608638" y="2428875"/>
          <p14:tracePt t="97278" x="5518150" y="2411413"/>
          <p14:tracePt t="97295" x="5419725" y="2401888"/>
          <p14:tracePt t="97312" x="5313363" y="2401888"/>
          <p14:tracePt t="97328" x="5180013" y="2357438"/>
          <p14:tracePt t="97345" x="5072063" y="2357438"/>
          <p14:tracePt t="97362" x="4919663" y="2339975"/>
          <p14:tracePt t="97378" x="4768850" y="2322513"/>
          <p14:tracePt t="97396" x="4554538" y="2322513"/>
          <p14:tracePt t="97412" x="4402138" y="2303463"/>
          <p14:tracePt t="97428" x="4241800" y="2276475"/>
          <p14:tracePt t="97445" x="4116388" y="2276475"/>
          <p14:tracePt t="97461" x="3990975" y="2276475"/>
          <p14:tracePt t="97478" x="3867150" y="2276475"/>
          <p14:tracePt t="97495" x="3679825" y="2276475"/>
          <p14:tracePt t="97512" x="3536950" y="2276475"/>
          <p14:tracePt t="97529" x="3384550" y="2276475"/>
          <p14:tracePt t="97545" x="3276600" y="2276475"/>
          <p14:tracePt t="97562" x="3187700" y="2259013"/>
          <p14:tracePt t="97579" x="3108325" y="2259013"/>
          <p14:tracePt t="97596" x="3009900" y="2259013"/>
          <p14:tracePt t="97612" x="2938463" y="2268538"/>
          <p14:tracePt t="97628" x="2911475" y="2276475"/>
          <p14:tracePt t="97645" x="2867025" y="2286000"/>
          <p14:tracePt t="97662" x="2813050" y="2312988"/>
          <p14:tracePt t="97678" x="2795588" y="2330450"/>
          <p14:tracePt t="97695" x="2732088" y="2347913"/>
          <p14:tracePt t="97712" x="2679700" y="2384425"/>
          <p14:tracePt t="97728" x="2633663" y="2393950"/>
          <p14:tracePt t="97745" x="2608263" y="2411413"/>
          <p14:tracePt t="97762" x="2571750" y="2419350"/>
          <p14:tracePt t="97778" x="2554288" y="2438400"/>
          <p14:tracePt t="97796" x="2482850" y="2500313"/>
          <p14:tracePt t="97812" x="2455863" y="2527300"/>
          <p14:tracePt t="97828" x="2411413" y="2571750"/>
          <p14:tracePt t="97845" x="2393950" y="2589213"/>
          <p14:tracePt t="97862" x="2374900" y="2598738"/>
          <p14:tracePt t="97878" x="2374900" y="2616200"/>
          <p14:tracePt t="97895" x="2374900" y="2633663"/>
          <p14:tracePt t="97912" x="2374900" y="2652713"/>
          <p14:tracePt t="97928" x="2366963" y="2670175"/>
          <p14:tracePt t="97945" x="2366963" y="2679700"/>
          <p14:tracePt t="97962" x="2366963" y="2705100"/>
          <p14:tracePt t="97978" x="2374900" y="2732088"/>
          <p14:tracePt t="97995" x="2384425" y="2776538"/>
          <p14:tracePt t="98012" x="2401888" y="2795588"/>
          <p14:tracePt t="98028" x="2411413" y="2803525"/>
          <p14:tracePt t="98045" x="2438400" y="2830513"/>
          <p14:tracePt t="98062" x="2500313" y="2840038"/>
          <p14:tracePt t="98078" x="2581275" y="2867025"/>
          <p14:tracePt t="98095" x="2679700" y="2894013"/>
          <p14:tracePt t="98112" x="2813050" y="2938463"/>
          <p14:tracePt t="98128" x="2938463" y="2973388"/>
          <p14:tracePt t="98145" x="3116263" y="3000375"/>
          <p14:tracePt t="98162" x="3340100" y="3017838"/>
          <p14:tracePt t="98178" x="3562350" y="3054350"/>
          <p14:tracePt t="98196" x="3990975" y="3071813"/>
          <p14:tracePt t="98212" x="4232275" y="3071813"/>
          <p14:tracePt t="98228" x="4473575" y="3071813"/>
          <p14:tracePt t="98246" x="4670425" y="3071813"/>
          <p14:tracePt t="98262" x="4840288" y="3071813"/>
          <p14:tracePt t="98278" x="5027613" y="3071813"/>
          <p14:tracePt t="98295" x="5126038" y="3071813"/>
          <p14:tracePt t="98312" x="5187950" y="3071813"/>
          <p14:tracePt t="98328" x="5214938" y="3071813"/>
          <p14:tracePt t="98345" x="5224463" y="3071813"/>
          <p14:tracePt t="98362" x="5241925" y="3071813"/>
          <p14:tracePt t="98378" x="5268913" y="3071813"/>
          <p14:tracePt t="98395" x="5340350" y="3071813"/>
          <p14:tracePt t="98412" x="5384800" y="3071813"/>
          <p14:tracePt t="98429" x="5473700" y="3071813"/>
          <p14:tracePt t="98445" x="5554663" y="3071813"/>
          <p14:tracePt t="98462" x="5616575" y="3054350"/>
          <p14:tracePt t="98478" x="5661025" y="3044825"/>
          <p14:tracePt t="98495" x="5670550" y="3036888"/>
          <p14:tracePt t="98512" x="5705475" y="3027363"/>
          <p14:tracePt t="98528" x="5715000" y="3009900"/>
          <p14:tracePt t="98545" x="5724525" y="3000375"/>
          <p14:tracePt t="98580" x="5732463" y="2982913"/>
          <p14:tracePt t="98595" x="5759450" y="2946400"/>
          <p14:tracePt t="98612" x="5786438" y="2911475"/>
          <p14:tracePt t="98628" x="5813425" y="2884488"/>
          <p14:tracePt t="98645" x="5822950" y="2840038"/>
          <p14:tracePt t="98661" x="5822950" y="2795588"/>
          <p14:tracePt t="98678" x="5822950" y="2768600"/>
          <p14:tracePt t="98695" x="5822950" y="2714625"/>
          <p14:tracePt t="98712" x="5822950" y="2652713"/>
          <p14:tracePt t="98728" x="5795963" y="2625725"/>
          <p14:tracePt t="98745" x="5776913" y="2589213"/>
          <p14:tracePt t="98762" x="5759450" y="2571750"/>
          <p14:tracePt t="98778" x="5732463" y="2544763"/>
          <p14:tracePt t="98796" x="5705475" y="2527300"/>
          <p14:tracePt t="98812" x="5643563" y="2527300"/>
          <p14:tracePt t="98829" x="5581650" y="2500313"/>
          <p14:tracePt t="98845" x="5473700" y="2482850"/>
          <p14:tracePt t="98862" x="5367338" y="2473325"/>
          <p14:tracePt t="98878" x="5214938" y="2455863"/>
          <p14:tracePt t="98895" x="5081588" y="2428875"/>
          <p14:tracePt t="98911" x="4929188" y="2411413"/>
          <p14:tracePt t="98928" x="4776788" y="2393950"/>
          <p14:tracePt t="98945" x="4562475" y="2374900"/>
          <p14:tracePt t="98962" x="4357688" y="2347913"/>
          <p14:tracePt t="98978" x="4143375" y="2330450"/>
          <p14:tracePt t="98980" x="4044950" y="2330450"/>
          <p14:tracePt t="98995" x="3965575" y="2330450"/>
          <p14:tracePt t="99012" x="3697288" y="2312988"/>
          <p14:tracePt t="99029" x="3554413" y="2312988"/>
          <p14:tracePt t="99045" x="3419475" y="2312988"/>
          <p14:tracePt t="99062" x="3276600" y="2295525"/>
          <p14:tracePt t="99078" x="3197225" y="2295525"/>
          <p14:tracePt t="99095" x="3089275" y="2295525"/>
          <p14:tracePt t="99111" x="3027363" y="2268538"/>
          <p14:tracePt t="99128" x="2965450" y="2268538"/>
          <p14:tracePt t="99145" x="2911475" y="2268538"/>
          <p14:tracePt t="99162" x="2867025" y="2268538"/>
          <p14:tracePt t="99178" x="2803525" y="2276475"/>
          <p14:tracePt t="99196" x="2714625" y="2295525"/>
          <p14:tracePt t="99212" x="2679700" y="2295525"/>
          <p14:tracePt t="99229" x="2652713" y="2295525"/>
          <p14:tracePt t="99245" x="2598738" y="2322513"/>
          <p14:tracePt t="99262" x="2581275" y="2322513"/>
          <p14:tracePt t="99279" x="2527300" y="2347913"/>
          <p14:tracePt t="99295" x="2482850" y="2357438"/>
          <p14:tracePt t="99312" x="2411413" y="2401888"/>
          <p14:tracePt t="99328" x="2384425" y="2419350"/>
          <p14:tracePt t="99345" x="2330450" y="2455863"/>
          <p14:tracePt t="99362" x="2312988" y="2473325"/>
          <p14:tracePt t="99378" x="2303463" y="2509838"/>
          <p14:tracePt t="99395" x="2286000" y="2544763"/>
          <p14:tracePt t="99413" x="2276475" y="2571750"/>
          <p14:tracePt t="99429" x="2276475" y="2608263"/>
          <p14:tracePt t="99445" x="2276475" y="2616200"/>
          <p14:tracePt t="99462" x="2276475" y="2643188"/>
          <p14:tracePt t="99478" x="2276475" y="2670175"/>
          <p14:tracePt t="99495" x="2276475" y="2697163"/>
          <p14:tracePt t="99512" x="2276475" y="2724150"/>
          <p14:tracePt t="99528" x="2276475" y="2732088"/>
          <p14:tracePt t="99545" x="2276475" y="2751138"/>
          <p14:tracePt t="99562" x="2286000" y="2759075"/>
          <p14:tracePt t="99578" x="2303463" y="2776538"/>
          <p14:tracePt t="99595" x="2322513" y="2795588"/>
          <p14:tracePt t="99612" x="2347913" y="2822575"/>
          <p14:tracePt t="99629" x="2384425" y="2830513"/>
          <p14:tracePt t="99645" x="2465388" y="2847975"/>
          <p14:tracePt t="99662" x="2527300" y="2874963"/>
          <p14:tracePt t="99678" x="2608263" y="2901950"/>
          <p14:tracePt t="99695" x="2679700" y="2911475"/>
          <p14:tracePt t="99712" x="2795588" y="2955925"/>
          <p14:tracePt t="99728" x="2911475" y="2973388"/>
          <p14:tracePt t="99745" x="3054350" y="2973388"/>
          <p14:tracePt t="99762" x="3268663" y="2973388"/>
          <p14:tracePt t="99778" x="3554413" y="2973388"/>
          <p14:tracePt t="99796" x="4125913" y="2990850"/>
          <p14:tracePt t="99812" x="4483100" y="3027363"/>
          <p14:tracePt t="99829" x="4751388" y="3044825"/>
          <p14:tracePt t="99845" x="4919663" y="3044825"/>
          <p14:tracePt t="99862" x="5045075" y="3044825"/>
          <p14:tracePt t="99878" x="5126038" y="3044825"/>
          <p14:tracePt t="99895" x="5187950" y="3044825"/>
          <p14:tracePt t="99912" x="5232400" y="3044825"/>
          <p14:tracePt t="99928" x="5276850" y="3027363"/>
          <p14:tracePt t="99945" x="5286375" y="3027363"/>
          <p14:tracePt t="100052" x="5251450" y="3027363"/>
          <p14:tracePt t="100061" x="5214938" y="3027363"/>
          <p14:tracePt t="100068" x="5180013" y="3027363"/>
          <p14:tracePt t="100078" x="5153025" y="3017838"/>
          <p14:tracePt t="100095" x="5027613" y="3000375"/>
          <p14:tracePt t="100111" x="4803775" y="2965450"/>
          <p14:tracePt t="100128" x="4589463" y="2965450"/>
          <p14:tracePt t="100145" x="4276725" y="2928938"/>
          <p14:tracePt t="100161" x="3983038" y="2874963"/>
          <p14:tracePt t="100178" x="3687763" y="2840038"/>
          <p14:tracePt t="100196" x="3205163" y="2759075"/>
          <p14:tracePt t="100212" x="2982913" y="2724150"/>
          <p14:tracePt t="100229" x="2822575" y="2697163"/>
          <p14:tracePt t="100245" x="2751138" y="2652713"/>
          <p14:tracePt t="100262" x="2670175" y="2652713"/>
          <p14:tracePt t="100278" x="2633663" y="2652713"/>
          <p14:tracePt t="100295" x="2625725" y="2652713"/>
          <p14:tracePt t="100328" x="2616200" y="2652713"/>
          <p14:tracePt t="100345" x="2598738" y="2652713"/>
          <p14:tracePt t="100361" x="2571750" y="2652713"/>
          <p14:tracePt t="100378" x="2562225" y="2652713"/>
          <p14:tracePt t="100396" x="2536825" y="2652713"/>
          <p14:tracePt t="100412" x="2509838" y="2652713"/>
          <p14:tracePt t="100429" x="2482850" y="2670175"/>
          <p14:tracePt t="100445" x="2455863" y="2687638"/>
          <p14:tracePt t="100478" x="2446338" y="2705100"/>
          <p14:tracePt t="100495" x="2446338" y="2732088"/>
          <p14:tracePt t="100512" x="2428875" y="2751138"/>
          <p14:tracePt t="100548" x="2428875" y="2768600"/>
          <p14:tracePt t="100564" x="2428875" y="2776538"/>
          <p14:tracePt t="100580" x="2428875" y="2786063"/>
          <p14:tracePt t="100595" x="2428875" y="2803525"/>
          <p14:tracePt t="100620" x="2428875" y="2822575"/>
          <p14:tracePt t="100636" x="2428875" y="2830513"/>
          <p14:tracePt t="100652" x="2428875" y="2840038"/>
          <p14:tracePt t="100708" x="2428875" y="2847975"/>
          <p14:tracePt t="100724" x="2428875" y="2867025"/>
          <p14:tracePt t="100876" x="2438400" y="2867025"/>
          <p14:tracePt t="100900" x="2465388" y="2867025"/>
          <p14:tracePt t="100916" x="2473325" y="2867025"/>
          <p14:tracePt t="100940" x="2482850" y="2867025"/>
          <p14:tracePt t="100948" x="2490788" y="2867025"/>
          <p14:tracePt t="100956" x="2517775" y="2867025"/>
          <p14:tracePt t="100972" x="2527300" y="2867025"/>
          <p14:tracePt t="100988" x="2536825" y="2867025"/>
          <p14:tracePt t="101004" x="2544763" y="2867025"/>
          <p14:tracePt t="101013" x="2562225" y="2867025"/>
          <p14:tracePt t="101029" x="2581275" y="2867025"/>
          <p14:tracePt t="101140" x="2589213" y="2867025"/>
          <p14:tracePt t="101212" x="2598738" y="2867025"/>
          <p14:tracePt t="101236" x="2616200" y="2867025"/>
          <p14:tracePt t="101245" x="2625725" y="2867025"/>
          <p14:tracePt t="101261" x="2652713" y="2867025"/>
          <p14:tracePt t="101268" x="2670175" y="2867025"/>
          <p14:tracePt t="101278" x="2679700" y="2867025"/>
          <p14:tracePt t="101295" x="2724150" y="2867025"/>
          <p14:tracePt t="101311" x="2751138" y="2867025"/>
          <p14:tracePt t="101328" x="2776538" y="2867025"/>
          <p14:tracePt t="101345" x="2803525" y="2867025"/>
          <p14:tracePt t="101361" x="2813050" y="2867025"/>
          <p14:tracePt t="101378" x="2830513" y="2867025"/>
          <p14:tracePt t="101412" x="2840038" y="2867025"/>
          <p14:tracePt t="101429" x="2867025" y="2867025"/>
          <p14:tracePt t="101445" x="2894013" y="2867025"/>
          <p14:tracePt t="101461" x="2911475" y="2867025"/>
          <p14:tracePt t="101478" x="2955925" y="2867025"/>
          <p14:tracePt t="101495" x="2990850" y="2867025"/>
          <p14:tracePt t="101512" x="3009900" y="2867025"/>
          <p14:tracePt t="101528" x="3017838" y="2867025"/>
          <p14:tracePt t="101564" x="3054350" y="2874963"/>
          <p14:tracePt t="101578" x="3054350" y="2884488"/>
          <p14:tracePt t="101596" x="3071813" y="2919413"/>
          <p14:tracePt t="101613" x="3071813" y="2928938"/>
          <p14:tracePt t="101629" x="3071813" y="2965450"/>
          <p14:tracePt t="101645" x="3071813" y="2990850"/>
          <p14:tracePt t="101661" x="3081338" y="3036888"/>
          <p14:tracePt t="101678" x="3089275" y="3098800"/>
          <p14:tracePt t="101695" x="3108325" y="3143250"/>
          <p14:tracePt t="101712" x="3125788" y="3224213"/>
          <p14:tracePt t="101728" x="3125788" y="3286125"/>
          <p14:tracePt t="101745" x="3143250" y="3348038"/>
          <p14:tracePt t="101761" x="3143250" y="3429000"/>
          <p14:tracePt t="101778" x="3143250" y="3500438"/>
          <p14:tracePt t="101796" x="3143250" y="3581400"/>
          <p14:tracePt t="101812" x="3143250" y="3660775"/>
          <p14:tracePt t="101829" x="3125788" y="3697288"/>
          <p14:tracePt t="101845" x="3125788" y="3724275"/>
          <p14:tracePt t="101862" x="3125788" y="3741738"/>
          <p14:tracePt t="101878" x="3125788" y="3751263"/>
          <p14:tracePt t="101916" x="3125788" y="3768725"/>
          <p14:tracePt t="102028" x="3125788" y="3776663"/>
          <p14:tracePt t="102052" x="3133725" y="3786188"/>
          <p14:tracePt t="102068" x="3160713" y="3786188"/>
          <p14:tracePt t="102076" x="3170238" y="3786188"/>
          <p14:tracePt t="102084" x="3179763" y="3786188"/>
          <p14:tracePt t="102095" x="3214688" y="3786188"/>
          <p14:tracePt t="102112" x="3286125" y="3786188"/>
          <p14:tracePt t="102128" x="3384550" y="3786188"/>
          <p14:tracePt t="102145" x="3490913" y="3786188"/>
          <p14:tracePt t="102162" x="3554413" y="3803650"/>
          <p14:tracePt t="102178" x="3562350" y="3813175"/>
          <p14:tracePt t="102324" x="3571875" y="3813175"/>
          <p14:tracePt t="102348" x="3581400" y="3822700"/>
          <p14:tracePt t="102356" x="3589338" y="3830638"/>
          <p14:tracePt t="102364" x="3598863" y="3830638"/>
          <p14:tracePt t="102484" x="3608388" y="3830638"/>
          <p14:tracePt t="102500" x="3625850" y="3840163"/>
          <p14:tracePt t="102780" x="3643313" y="3840163"/>
          <p14:tracePt t="102788" x="3652838" y="3840163"/>
          <p14:tracePt t="102796" x="3679825" y="3830638"/>
          <p14:tracePt t="102812" x="3741738" y="3803650"/>
          <p14:tracePt t="102829" x="3803650" y="3768725"/>
          <p14:tracePt t="102845" x="3911600" y="3741738"/>
          <p14:tracePt t="102861" x="4010025" y="3697288"/>
          <p14:tracePt t="102878" x="4197350" y="3625850"/>
          <p14:tracePt t="102895" x="4303713" y="3598863"/>
          <p14:tracePt t="102911" x="4491038" y="3527425"/>
          <p14:tracePt t="102928" x="4625975" y="3500438"/>
          <p14:tracePt t="102945" x="4786313" y="3438525"/>
          <p14:tracePt t="102961" x="4857750" y="3394075"/>
          <p14:tracePt t="102978" x="4911725" y="3367088"/>
          <p14:tracePt t="102996" x="4938713" y="3357563"/>
          <p14:tracePt t="103076" x="4894263" y="3357563"/>
          <p14:tracePt t="103084" x="4857750" y="3357563"/>
          <p14:tracePt t="103095" x="4813300" y="3384550"/>
          <p14:tracePt t="103112" x="4732338" y="3455988"/>
          <p14:tracePt t="103128" x="4660900" y="3536950"/>
          <p14:tracePt t="103145" x="4562475" y="3643313"/>
          <p14:tracePt t="103162" x="4456113" y="3751263"/>
          <p14:tracePt t="103179" x="4402138" y="3786188"/>
          <p14:tracePt t="103195" x="4384675" y="3803650"/>
          <p14:tracePt t="103228" x="4375150" y="3813175"/>
          <p14:tracePt t="103245" x="4340225" y="3813175"/>
          <p14:tracePt t="103262" x="4322763" y="3813175"/>
          <p14:tracePt t="103278" x="4313238" y="3813175"/>
          <p14:tracePt t="103324" x="4295775" y="3813175"/>
          <p14:tracePt t="103332" x="4286250" y="3813175"/>
          <p14:tracePt t="103345" x="4268788" y="3822700"/>
          <p14:tracePt t="103362" x="4205288" y="3822700"/>
          <p14:tracePt t="103379" x="4170363" y="3840163"/>
          <p14:tracePt t="103396" x="4125913" y="3840163"/>
          <p14:tracePt t="103412" x="4116388" y="3840163"/>
          <p14:tracePt t="103429" x="4108450" y="3840163"/>
          <p14:tracePt t="103516" x="4098925" y="3840163"/>
          <p14:tracePt t="103540" x="4089400" y="3840163"/>
          <p14:tracePt t="103556" x="4071938" y="3840163"/>
          <p14:tracePt t="103676" x="4081463" y="3830638"/>
          <p14:tracePt t="103684" x="4089400" y="3813175"/>
          <p14:tracePt t="103695" x="4133850" y="3813175"/>
          <p14:tracePt t="103711" x="4232275" y="3786188"/>
          <p14:tracePt t="103728" x="4348163" y="3768725"/>
          <p14:tracePt t="103745" x="4483100" y="3724275"/>
          <p14:tracePt t="103762" x="4687888" y="3660775"/>
          <p14:tracePt t="103778" x="4822825" y="3625850"/>
          <p14:tracePt t="103795" x="4983163" y="3562350"/>
          <p14:tracePt t="103812" x="5126038" y="3536950"/>
          <p14:tracePt t="103829" x="5268913" y="3455988"/>
          <p14:tracePt t="103845" x="5348288" y="3419475"/>
          <p14:tracePt t="103862" x="5429250" y="3394075"/>
          <p14:tracePt t="103878" x="5491163" y="3348038"/>
          <p14:tracePt t="103895" x="5554663" y="3330575"/>
          <p14:tracePt t="103912" x="5616575" y="3276600"/>
          <p14:tracePt t="103928" x="5688013" y="3224213"/>
          <p14:tracePt t="103945" x="5741988" y="3197225"/>
          <p14:tracePt t="103961" x="5813425" y="3143250"/>
          <p14:tracePt t="103978" x="5857875" y="3133725"/>
          <p14:tracePt t="103980" x="5867400" y="3133725"/>
          <p14:tracePt t="103996" x="5902325" y="3116263"/>
          <p14:tracePt t="104012" x="5946775" y="3071813"/>
          <p14:tracePt t="104029" x="5983288" y="3054350"/>
          <p14:tracePt t="104045" x="6000750" y="3044825"/>
          <p14:tracePt t="104062" x="6018213" y="3017838"/>
          <p14:tracePt t="104078" x="6045200" y="3009900"/>
          <p14:tracePt t="104095" x="6062663" y="2990850"/>
          <p14:tracePt t="104111" x="6081713" y="2973388"/>
          <p14:tracePt t="104128" x="6108700" y="2965450"/>
          <p14:tracePt t="104145" x="6126163" y="2946400"/>
          <p14:tracePt t="104161" x="6143625" y="2938463"/>
          <p14:tracePt t="104324" x="6161088" y="2938463"/>
          <p14:tracePt t="104340" x="6170613" y="2938463"/>
          <p14:tracePt t="104348" x="6197600" y="2938463"/>
          <p14:tracePt t="104356" x="6232525" y="2938463"/>
          <p14:tracePt t="104364" x="6286500" y="2938463"/>
          <p14:tracePt t="104378" x="6303963" y="2938463"/>
          <p14:tracePt t="104395" x="6367463" y="2938463"/>
          <p14:tracePt t="104412" x="6429375" y="2938463"/>
          <p14:tracePt t="104429" x="6438900" y="2938463"/>
          <p14:tracePt t="104652" x="6456363" y="2938463"/>
          <p14:tracePt t="104661" x="6483350" y="2938463"/>
          <p14:tracePt t="104668" x="6491288" y="2938463"/>
          <p14:tracePt t="104678" x="6527800" y="2928938"/>
          <p14:tracePt t="104695" x="6581775" y="2928938"/>
          <p14:tracePt t="104711" x="6626225" y="2911475"/>
          <p14:tracePt t="104728" x="6653213" y="2911475"/>
          <p14:tracePt t="104745" x="6670675" y="2911475"/>
          <p14:tracePt t="104761" x="6680200" y="2911475"/>
          <p14:tracePt t="104778" x="6697663" y="2901950"/>
          <p14:tracePt t="104956" x="6705600" y="2894013"/>
          <p14:tracePt t="106492" x="6697663" y="2894013"/>
          <p14:tracePt t="106500" x="6688138" y="2901950"/>
          <p14:tracePt t="106511" x="6653213" y="2901950"/>
          <p14:tracePt t="106528" x="6572250" y="2955925"/>
          <p14:tracePt t="106545" x="6491288" y="3000375"/>
          <p14:tracePt t="106561" x="6411913" y="3081338"/>
          <p14:tracePt t="106578" x="6340475" y="3125788"/>
          <p14:tracePt t="106595" x="6242050" y="3214688"/>
          <p14:tracePt t="106612" x="6037263" y="3375025"/>
          <p14:tracePt t="106628" x="5867400" y="3490913"/>
          <p14:tracePt t="106645" x="5724525" y="3589338"/>
          <p14:tracePt t="106662" x="5608638" y="3652838"/>
          <p14:tracePt t="106678" x="5510213" y="3724275"/>
          <p14:tracePt t="106695" x="5446713" y="3759200"/>
          <p14:tracePt t="106711" x="5384800" y="3795713"/>
          <p14:tracePt t="106728" x="5357813" y="3822700"/>
          <p14:tracePt t="106780" x="5340350" y="3840163"/>
          <p14:tracePt t="106796" x="5330825" y="3840163"/>
          <p14:tracePt t="106804" x="5303838" y="3848100"/>
          <p14:tracePt t="106820" x="5295900" y="3848100"/>
          <p14:tracePt t="106829" x="5268913" y="3875088"/>
          <p14:tracePt t="106845" x="5259388" y="3884613"/>
          <p14:tracePt t="106862" x="5251450" y="3894138"/>
          <p14:tracePt t="106878" x="5241925" y="3894138"/>
          <p14:tracePt t="107060" x="5232400" y="3894138"/>
          <p14:tracePt t="107076" x="5232400" y="3884613"/>
          <p14:tracePt t="107092" x="5232400" y="3867150"/>
          <p14:tracePt t="107228" x="5232400" y="3840163"/>
          <p14:tracePt t="107236" x="5232400" y="3830638"/>
          <p14:tracePt t="107245" x="5224463" y="3803650"/>
          <p14:tracePt t="107261" x="5160963" y="3768725"/>
          <p14:tracePt t="107278" x="5116513" y="3751263"/>
          <p14:tracePt t="107295" x="5081588" y="3741738"/>
          <p14:tracePt t="107311" x="5037138" y="3714750"/>
          <p14:tracePt t="107328" x="4929188" y="3687763"/>
          <p14:tracePt t="107345" x="4830763" y="3679825"/>
          <p14:tracePt t="107361" x="4670425" y="3608388"/>
          <p14:tracePt t="107378" x="4545013" y="3598863"/>
          <p14:tracePt t="107395" x="4419600" y="3562350"/>
          <p14:tracePt t="107412" x="4330700" y="3562350"/>
          <p14:tracePt t="107429" x="4232275" y="3562350"/>
          <p14:tracePt t="107445" x="4143375" y="3562350"/>
          <p14:tracePt t="107461" x="4081463" y="3562350"/>
          <p14:tracePt t="107478" x="4017963" y="3562350"/>
          <p14:tracePt t="107495" x="3911600" y="3562350"/>
          <p14:tracePt t="107511" x="3830638" y="3562350"/>
          <p14:tracePt t="107528" x="3741738" y="3562350"/>
          <p14:tracePt t="107545" x="3679825" y="3562350"/>
          <p14:tracePt t="107561" x="3633788" y="3562350"/>
          <p14:tracePt t="107578" x="3598863" y="3554413"/>
          <p14:tracePt t="107612" x="3544888" y="3554413"/>
          <p14:tracePt t="107628" x="3473450" y="3554413"/>
          <p14:tracePt t="107645" x="3384550" y="3554413"/>
          <p14:tracePt t="107662" x="3322638" y="3554413"/>
          <p14:tracePt t="107678" x="3259138" y="3554413"/>
          <p14:tracePt t="107694" x="3224213" y="3554413"/>
          <p14:tracePt t="107711" x="3205163" y="3554413"/>
          <p14:tracePt t="107728" x="3160713" y="3562350"/>
          <p14:tracePt t="107745" x="3116263" y="3581400"/>
          <p14:tracePt t="107762" x="3081338" y="3589338"/>
          <p14:tracePt t="107778" x="3036888" y="3625850"/>
          <p14:tracePt t="107794" x="3009900" y="3625850"/>
          <p14:tracePt t="107812" x="2973388" y="3633788"/>
          <p14:tracePt t="107828" x="2965450" y="3652838"/>
          <p14:tracePt t="107845" x="2955925" y="3652838"/>
          <p14:tracePt t="107861" x="2946400" y="3652838"/>
          <p14:tracePt t="107878" x="2901950" y="3670300"/>
          <p14:tracePt t="107895" x="2874963" y="3670300"/>
          <p14:tracePt t="107911" x="2830513" y="3697288"/>
          <p14:tracePt t="107928" x="2795588" y="3705225"/>
          <p14:tracePt t="107945" x="2776538" y="3732213"/>
          <p14:tracePt t="107988" x="2768600" y="3741738"/>
          <p14:tracePt t="108004" x="2759075" y="3751263"/>
          <p14:tracePt t="108028" x="2759075" y="3776663"/>
          <p14:tracePt t="108036" x="2759075" y="3795713"/>
          <p14:tracePt t="108045" x="2759075" y="3813175"/>
          <p14:tracePt t="108062" x="2759075" y="3830638"/>
          <p14:tracePt t="108078" x="2759075" y="3840163"/>
          <p14:tracePt t="108095" x="2759075" y="3848100"/>
          <p14:tracePt t="108111" x="2759075" y="3875088"/>
          <p14:tracePt t="108128" x="2786063" y="3902075"/>
          <p14:tracePt t="108145" x="2813050" y="3911600"/>
          <p14:tracePt t="108161" x="2874963" y="3965575"/>
          <p14:tracePt t="108178" x="2973388" y="3990975"/>
          <p14:tracePt t="108195" x="3108325" y="4037013"/>
          <p14:tracePt t="108211" x="3259138" y="4081463"/>
          <p14:tracePt t="108228" x="3313113" y="4089400"/>
          <p14:tracePt t="108244" x="3394075" y="4116388"/>
          <p14:tracePt t="108262" x="3446463" y="4116388"/>
          <p14:tracePt t="108278" x="3500438" y="4116388"/>
          <p14:tracePt t="108295" x="3581400" y="4116388"/>
          <p14:tracePt t="108312" x="3724275" y="4116388"/>
          <p14:tracePt t="108328" x="3875088" y="4116388"/>
          <p14:tracePt t="108344" x="4027488" y="4116388"/>
          <p14:tracePt t="108362" x="4152900" y="4116388"/>
          <p14:tracePt t="108378" x="4224338" y="4116388"/>
          <p14:tracePt t="108395" x="4259263" y="4116388"/>
          <p14:tracePt t="108412" x="4276725" y="4116388"/>
          <p14:tracePt t="108429" x="4330700" y="4116388"/>
          <p14:tracePt t="108445" x="4394200" y="4116388"/>
          <p14:tracePt t="108462" x="4465638" y="4098925"/>
          <p14:tracePt t="108479" x="4527550" y="4089400"/>
          <p14:tracePt t="108495" x="4572000" y="4089400"/>
          <p14:tracePt t="108511" x="4608513" y="4071938"/>
          <p14:tracePt t="108528" x="4633913" y="4071938"/>
          <p14:tracePt t="108545" x="4679950" y="4037013"/>
          <p14:tracePt t="108562" x="4741863" y="4027488"/>
          <p14:tracePt t="108578" x="4822825" y="3973513"/>
          <p14:tracePt t="108595" x="4875213" y="3965575"/>
          <p14:tracePt t="108612" x="4956175" y="3919538"/>
          <p14:tracePt t="108628" x="5010150" y="3884613"/>
          <p14:tracePt t="108644" x="5062538" y="3867150"/>
          <p14:tracePt t="108661" x="5081588" y="3848100"/>
          <p14:tracePt t="108678" x="5116513" y="3813175"/>
          <p14:tracePt t="108695" x="5126038" y="3803650"/>
          <p14:tracePt t="108711" x="5133975" y="3795713"/>
          <p14:tracePt t="108728" x="5143500" y="3759200"/>
          <p14:tracePt t="108745" x="5153025" y="3751263"/>
          <p14:tracePt t="108780" x="5153025" y="3732213"/>
          <p14:tracePt t="108795" x="5153025" y="3714750"/>
          <p14:tracePt t="108812" x="5153025" y="3697288"/>
          <p14:tracePt t="108829" x="5153025" y="3687763"/>
          <p14:tracePt t="108844" x="5133975" y="3633788"/>
          <p14:tracePt t="108861" x="5099050" y="3625850"/>
          <p14:tracePt t="108878" x="5037138" y="3598863"/>
          <p14:tracePt t="108895" x="4973638" y="3562350"/>
          <p14:tracePt t="108911" x="4911725" y="3544888"/>
          <p14:tracePt t="108928" x="4830763" y="3517900"/>
          <p14:tracePt t="108944" x="4732338" y="3509963"/>
          <p14:tracePt t="108961" x="4625975" y="3490913"/>
          <p14:tracePt t="108978" x="4500563" y="3490913"/>
          <p14:tracePt t="108995" x="4375150" y="3490913"/>
          <p14:tracePt t="108996" x="4303713" y="3490913"/>
          <p14:tracePt t="109012" x="4197350" y="3490913"/>
          <p14:tracePt t="109028" x="4044950" y="3490913"/>
          <p14:tracePt t="109045" x="3919538" y="3490913"/>
          <p14:tracePt t="109061" x="3759200" y="3490913"/>
          <p14:tracePt t="109078" x="3536950" y="3473450"/>
          <p14:tracePt t="109095" x="3357563" y="3438525"/>
          <p14:tracePt t="109111" x="3205163" y="3411538"/>
          <p14:tracePt t="109128" x="3081338" y="3411538"/>
          <p14:tracePt t="109145" x="2982913" y="3411538"/>
          <p14:tracePt t="109161" x="2874963" y="3411538"/>
          <p14:tracePt t="109178" x="2822575" y="3411538"/>
          <p14:tracePt t="109195" x="2759075" y="3429000"/>
          <p14:tracePt t="109212" x="2652713" y="3490913"/>
          <p14:tracePt t="109228" x="2608263" y="3517900"/>
          <p14:tracePt t="109245" x="2544763" y="3598863"/>
          <p14:tracePt t="109261" x="2527300" y="3670300"/>
          <p14:tracePt t="109278" x="2500313" y="3705225"/>
          <p14:tracePt t="109295" x="2482850" y="3768725"/>
          <p14:tracePt t="109311" x="2482850" y="3795713"/>
          <p14:tracePt t="109328" x="2482850" y="3822700"/>
          <p14:tracePt t="109345" x="2482850" y="3867150"/>
          <p14:tracePt t="109361" x="2500313" y="3884613"/>
          <p14:tracePt t="109378" x="2517775" y="3902075"/>
          <p14:tracePt t="109395" x="2554288" y="3919538"/>
          <p14:tracePt t="109412" x="2625725" y="3965575"/>
          <p14:tracePt t="109429" x="2687638" y="3973513"/>
          <p14:tracePt t="109445" x="2813050" y="3973513"/>
          <p14:tracePt t="109461" x="2965450" y="3990975"/>
          <p14:tracePt t="109478" x="3116263" y="4037013"/>
          <p14:tracePt t="109495" x="3268663" y="4037013"/>
          <p14:tracePt t="109512" x="3490913" y="4071938"/>
          <p14:tracePt t="109528" x="3643313" y="4081463"/>
          <p14:tracePt t="109545" x="3732213" y="4081463"/>
          <p14:tracePt t="109561" x="3840163" y="4081463"/>
          <p14:tracePt t="109578" x="3929063" y="4081463"/>
          <p14:tracePt t="109595" x="4071938" y="4081463"/>
          <p14:tracePt t="109612" x="4394200" y="4081463"/>
          <p14:tracePt t="109628" x="4581525" y="4081463"/>
          <p14:tracePt t="109645" x="4795838" y="4081463"/>
          <p14:tracePt t="109661" x="4946650" y="4081463"/>
          <p14:tracePt t="109678" x="5037138" y="4081463"/>
          <p14:tracePt t="109694" x="5099050" y="4081463"/>
          <p14:tracePt t="109711" x="5133975" y="4081463"/>
          <p14:tracePt t="109748" x="5143500" y="4081463"/>
          <p14:tracePt t="109761" x="5153025" y="4081463"/>
          <p14:tracePt t="109778" x="5180013" y="4062413"/>
          <p14:tracePt t="109795" x="5197475" y="4054475"/>
          <p14:tracePt t="109812" x="5251450" y="3990975"/>
          <p14:tracePt t="109828" x="5276850" y="3965575"/>
          <p14:tracePt t="109845" x="5286375" y="3929063"/>
          <p14:tracePt t="109861" x="5295900" y="3902075"/>
          <p14:tracePt t="109878" x="5303838" y="3884613"/>
          <p14:tracePt t="109916" x="5303838" y="3875088"/>
          <p14:tracePt t="109928" x="5303838" y="3857625"/>
          <p14:tracePt t="109945" x="5303838" y="3840163"/>
          <p14:tracePt t="109961" x="5286375" y="3822700"/>
          <p14:tracePt t="109994" x="5276850" y="3813175"/>
          <p14:tracePt t="110036" x="5268913" y="3813175"/>
          <p14:tracePt t="110060" x="5259388" y="3813175"/>
          <p14:tracePt t="110076" x="5251450" y="3813175"/>
          <p14:tracePt t="110108" x="5232400" y="3813175"/>
          <p14:tracePt t="110204" x="5214938" y="3813175"/>
          <p14:tracePt t="111460" x="5241925" y="3813175"/>
          <p14:tracePt t="111468" x="5251450" y="3813175"/>
          <p14:tracePt t="111478" x="5276850" y="3813175"/>
          <p14:tracePt t="111494" x="5367338" y="3813175"/>
          <p14:tracePt t="111511" x="5759450" y="3956050"/>
          <p14:tracePt t="111528" x="6170613" y="4071938"/>
          <p14:tracePt t="111545" x="6562725" y="4170363"/>
          <p14:tracePt t="111561" x="7018338" y="4205288"/>
          <p14:tracePt t="111578" x="7439025" y="4205288"/>
          <p14:tracePt t="111594" x="7751763" y="4205288"/>
          <p14:tracePt t="111612" x="8045450" y="4125913"/>
          <p14:tracePt t="111628" x="8180388" y="4098925"/>
          <p14:tracePt t="111645" x="8242300" y="4062413"/>
          <p14:tracePt t="111661" x="8251825" y="4062413"/>
          <p14:tracePt t="111780" x="8251825" y="4054475"/>
          <p14:tracePt t="111804" x="8259763" y="4054475"/>
          <p14:tracePt t="111820" x="8269288" y="4054475"/>
          <p14:tracePt t="111828" x="8277225" y="4054475"/>
          <p14:tracePt t="111836" x="8313738" y="4054475"/>
          <p14:tracePt t="111846" x="8340725" y="4027488"/>
          <p14:tracePt t="111861" x="8429625" y="4027488"/>
          <p14:tracePt t="111878" x="8616950" y="4027488"/>
          <p14:tracePt t="111894" x="8885238" y="4027488"/>
          <p14:tracePt t="111912" x="9126538" y="3990975"/>
          <p14:tracePt t="111928" x="9304338" y="3956050"/>
          <p14:tracePt t="111944" x="9367838" y="3929063"/>
          <p14:tracePt t="111961" x="9420225" y="3919538"/>
          <p14:tracePt t="111978" x="9439275" y="3911600"/>
          <p14:tracePt t="111994" x="9439275" y="3894138"/>
          <p14:tracePt t="112011" x="9466263" y="3875088"/>
          <p14:tracePt t="112028" x="9474200" y="3867150"/>
          <p14:tracePt t="112045" x="9483725" y="3857625"/>
          <p14:tracePt t="112078" x="9491663" y="3857625"/>
          <p14:tracePt t="112108" x="9501188" y="3857625"/>
          <p14:tracePt t="112124" x="9528175" y="3857625"/>
          <p14:tracePt t="112140" x="9537700" y="3857625"/>
          <p14:tracePt t="112188" x="9545638" y="3848100"/>
          <p14:tracePt t="112276" x="9555163" y="3840163"/>
          <p14:tracePt t="112300" x="9563100" y="3822700"/>
          <p14:tracePt t="112332" x="9563100" y="3813175"/>
          <p14:tracePt t="112364" x="9590088" y="3776663"/>
          <p14:tracePt t="112388" x="9599613" y="3768725"/>
          <p14:tracePt t="112412" x="9599613" y="3759200"/>
          <p14:tracePt t="112420" x="9599613" y="3741738"/>
          <p14:tracePt t="112429" x="9599613" y="3732213"/>
          <p14:tracePt t="112445" x="9609138" y="3714750"/>
          <p14:tracePt t="112461" x="9609138" y="3687763"/>
          <p14:tracePt t="112540" x="9609138" y="3679825"/>
          <p14:tracePt t="112564" x="9599613" y="3679825"/>
          <p14:tracePt t="112580" x="9572625" y="3679825"/>
          <p14:tracePt t="112708" x="9563100" y="3687763"/>
          <p14:tracePt t="112772" x="9555163" y="3687763"/>
          <p14:tracePt t="112820" x="9545638" y="3697288"/>
          <p14:tracePt t="112868" x="9545638" y="3705225"/>
          <p14:tracePt t="112915" x="9545638" y="3724275"/>
          <p14:tracePt t="112932" x="9545638" y="3732213"/>
          <p14:tracePt t="112948" x="9545638" y="3741738"/>
          <p14:tracePt t="112956" x="9545638" y="3751263"/>
          <p14:tracePt t="112964" x="9545638" y="3759200"/>
          <p14:tracePt t="112978" x="9545638" y="3768725"/>
          <p14:tracePt t="112995" x="9545638" y="3776663"/>
          <p14:tracePt t="113012" x="9545638" y="3786188"/>
          <p14:tracePt t="113060" x="9545638" y="3822700"/>
          <p14:tracePt t="113076" x="9555163" y="3840163"/>
          <p14:tracePt t="113092" x="9563100" y="3848100"/>
          <p14:tracePt t="113108" x="9590088" y="3857625"/>
          <p14:tracePt t="113156" x="9599613" y="3857625"/>
          <p14:tracePt t="113172" x="9609138" y="3857625"/>
          <p14:tracePt t="113196" x="9617075" y="3867150"/>
          <p14:tracePt t="113212" x="9626600" y="3875088"/>
          <p14:tracePt t="113244" x="9644063" y="3875088"/>
          <p14:tracePt t="113261" x="9653588" y="3875088"/>
          <p14:tracePt t="113292" x="9661525" y="3875088"/>
          <p14:tracePt t="113332" x="9680575" y="3875088"/>
          <p14:tracePt t="113412" x="9688513" y="3875088"/>
          <p14:tracePt t="113428" x="9705975" y="3875088"/>
          <p14:tracePt t="113516" x="9715500" y="3867150"/>
          <p14:tracePt t="113564" x="9715500" y="3848100"/>
          <p14:tracePt t="113572" x="9715500" y="3830638"/>
          <p14:tracePt t="113580" x="9715500" y="3822700"/>
          <p14:tracePt t="113596" x="9715500" y="3786188"/>
          <p14:tracePt t="113611" x="9715500" y="3776663"/>
          <p14:tracePt t="113628" x="9715500" y="3768725"/>
          <p14:tracePt t="113644" x="9715500" y="3759200"/>
          <p14:tracePt t="113661" x="9715500" y="3741738"/>
          <p14:tracePt t="113678" x="9715500" y="3724275"/>
          <p14:tracePt t="113694" x="9698038" y="3714750"/>
          <p14:tracePt t="113724" x="9680575" y="3705225"/>
          <p14:tracePt t="113740" x="9653588" y="3697288"/>
          <p14:tracePt t="113756" x="9644063" y="3697288"/>
          <p14:tracePt t="113764" x="9634538" y="3697288"/>
          <p14:tracePt t="113778" x="9626600" y="3687763"/>
          <p14:tracePt t="113794" x="9617075" y="3670300"/>
          <p14:tracePt t="113811" x="9609138" y="3670300"/>
          <p14:tracePt t="113828" x="9590088" y="3670300"/>
          <p14:tracePt t="113844" x="9582150" y="3670300"/>
          <p14:tracePt t="113861" x="9572625" y="3679825"/>
          <p14:tracePt t="113878" x="9555163" y="3679825"/>
          <p14:tracePt t="113894" x="9545638" y="3679825"/>
          <p14:tracePt t="113932" x="9528175" y="3687763"/>
          <p14:tracePt t="113964" x="9518650" y="3687763"/>
          <p14:tracePt t="113996" x="9483725" y="3697288"/>
          <p14:tracePt t="114116" x="9466263" y="3724275"/>
          <p14:tracePt t="114148" x="9466263" y="3732213"/>
          <p14:tracePt t="114156" x="9466263" y="3741738"/>
          <p14:tracePt t="114164" x="9447213" y="3751263"/>
          <p14:tracePt t="114178" x="9447213" y="3759200"/>
          <p14:tracePt t="114194" x="9447213" y="3776663"/>
          <p14:tracePt t="114212" x="9447213" y="3795713"/>
          <p14:tracePt t="114228" x="9429750" y="3813175"/>
          <p14:tracePt t="114245" x="9429750" y="3822700"/>
          <p14:tracePt t="114261" x="9429750" y="3830638"/>
          <p14:tracePt t="114277" x="9429750" y="3840163"/>
          <p14:tracePt t="114294" x="9429750" y="3867150"/>
          <p14:tracePt t="114328" x="9429750" y="3875088"/>
          <p14:tracePt t="114344" x="9429750" y="3902075"/>
          <p14:tracePt t="114388" x="9429750" y="3919538"/>
          <p14:tracePt t="114404" x="9447213" y="3946525"/>
          <p14:tracePt t="114468" x="9466263" y="3946525"/>
          <p14:tracePt t="114500" x="9474200" y="3946525"/>
          <p14:tracePt t="114516" x="9491663" y="3956050"/>
          <p14:tracePt t="114540" x="9501188" y="3956050"/>
          <p14:tracePt t="114548" x="9518650" y="3956050"/>
          <p14:tracePt t="114564" x="9528175" y="3956050"/>
          <p14:tracePt t="114596" x="9537700" y="3956050"/>
          <p14:tracePt t="114612" x="9555163" y="3956050"/>
          <p14:tracePt t="114708" x="9572625" y="3956050"/>
          <p14:tracePt t="114748" x="9582150" y="3956050"/>
          <p14:tracePt t="114756" x="9590088" y="3946525"/>
          <p14:tracePt t="114820" x="9590088" y="3938588"/>
          <p14:tracePt t="114836" x="9590088" y="3919538"/>
          <p14:tracePt t="114844" x="9590088" y="3902075"/>
          <p14:tracePt t="114852" x="9590088" y="3894138"/>
          <p14:tracePt t="114861" x="9590088" y="3884613"/>
          <p14:tracePt t="114877" x="9590088" y="3848100"/>
          <p14:tracePt t="114894" x="9590088" y="3830638"/>
          <p14:tracePt t="114928" x="9590088" y="3803650"/>
          <p14:tracePt t="114945" x="9582150" y="3803650"/>
          <p14:tracePt t="114961" x="9545638" y="3786188"/>
          <p14:tracePt t="114978" x="9518650" y="3786188"/>
          <p14:tracePt t="114979" x="9491663" y="3786188"/>
          <p14:tracePt t="114996" x="9483725" y="3786188"/>
          <p14:tracePt t="115124" x="9491663" y="3786188"/>
          <p14:tracePt t="115132" x="9528175" y="3786188"/>
          <p14:tracePt t="115144" x="9555163" y="3786188"/>
          <p14:tracePt t="115161" x="9609138" y="3786188"/>
          <p14:tracePt t="115178" x="9644063" y="3786188"/>
          <p14:tracePt t="115194" x="9661525" y="3795713"/>
          <p14:tracePt t="115212" x="9715500" y="3803650"/>
          <p14:tracePt t="115228" x="9769475" y="3830638"/>
          <p14:tracePt t="115245" x="9867900" y="3857625"/>
          <p14:tracePt t="115261" x="9966325" y="3894138"/>
          <p14:tracePt t="115277" x="10045700" y="3911600"/>
          <p14:tracePt t="115294" x="10126663" y="3938588"/>
          <p14:tracePt t="115311" x="10153650" y="3938588"/>
          <p14:tracePt t="115327" x="10171113" y="3938588"/>
          <p14:tracePt t="115344" x="10198100" y="3946525"/>
          <p14:tracePt t="115361" x="10206038" y="3956050"/>
          <p14:tracePt t="115436" x="10215563" y="3965575"/>
          <p14:tracePt t="115460" x="10225088" y="3973513"/>
          <p14:tracePt t="115477" x="10233025" y="3983038"/>
          <p14:tracePt t="115484" x="10260013" y="4010025"/>
          <p14:tracePt t="115500" x="10269538" y="4017963"/>
          <p14:tracePt t="115511" x="10277475" y="4027488"/>
          <p14:tracePt t="115528" x="10304463" y="4037013"/>
          <p14:tracePt t="115544" x="10323513" y="4071938"/>
          <p14:tracePt t="115561" x="10340975" y="4098925"/>
          <p14:tracePt t="115578" x="10367963" y="4116388"/>
          <p14:tracePt t="115594" x="10375900" y="4125913"/>
          <p14:tracePt t="115652" x="10385425" y="4125913"/>
          <p14:tracePt t="115661" x="10394950" y="4125913"/>
          <p14:tracePt t="115708" x="10402888" y="4125913"/>
          <p14:tracePt t="115748" x="10412413" y="4125913"/>
          <p14:tracePt t="115764" x="10420350" y="4116388"/>
          <p14:tracePt t="115780" x="10439400" y="4108450"/>
          <p14:tracePt t="115796" x="10447338" y="4089400"/>
          <p14:tracePt t="115804" x="10456863" y="4081463"/>
          <p14:tracePt t="115812" x="10466388" y="4062413"/>
          <p14:tracePt t="115829" x="10466388" y="4054475"/>
          <p14:tracePt t="115844" x="10474325" y="4027488"/>
          <p14:tracePt t="115861" x="10483850" y="4010025"/>
          <p14:tracePt t="115894" x="10483850" y="4000500"/>
          <p14:tracePt t="115911" x="10483850" y="3973513"/>
          <p14:tracePt t="115932" x="10483850" y="3965575"/>
          <p14:tracePt t="115956" x="10483850" y="3956050"/>
          <p14:tracePt t="115988" x="10483850" y="3946525"/>
          <p14:tracePt t="115996" x="10483850" y="3929063"/>
          <p14:tracePt t="116012" x="10483850" y="3911600"/>
          <p14:tracePt t="116044" x="10483850" y="3902075"/>
          <p14:tracePt t="116068" x="10483850" y="3894138"/>
          <p14:tracePt t="116092" x="10483850" y="3875088"/>
          <p14:tracePt t="116108" x="10483850" y="3867150"/>
          <p14:tracePt t="116124" x="10483850" y="3848100"/>
          <p14:tracePt t="116148" x="10483850" y="3840163"/>
          <p14:tracePt t="116164" x="10483850" y="3822700"/>
          <p14:tracePt t="116188" x="10483850" y="3813175"/>
          <p14:tracePt t="116292" x="10474325" y="3795713"/>
          <p14:tracePt t="116356" x="10466388" y="3795713"/>
          <p14:tracePt t="116404" x="10456863" y="3795713"/>
          <p14:tracePt t="116420" x="10447338" y="3795713"/>
          <p14:tracePt t="116436" x="10420350" y="3795713"/>
          <p14:tracePt t="116444" x="10412413" y="3795713"/>
          <p14:tracePt t="116476" x="10402888" y="3795713"/>
          <p14:tracePt t="116484" x="10394950" y="3795713"/>
          <p14:tracePt t="116500" x="10367963" y="3795713"/>
          <p14:tracePt t="116515" x="10358438" y="3795713"/>
          <p14:tracePt t="116532" x="10348913" y="3795713"/>
          <p14:tracePt t="116548" x="10340975" y="3795713"/>
          <p14:tracePt t="116564" x="10323513" y="3795713"/>
          <p14:tracePt t="116578" x="10304463" y="3795713"/>
          <p14:tracePt t="116594" x="10296525" y="3795713"/>
          <p14:tracePt t="116611" x="10269538" y="3786188"/>
          <p14:tracePt t="116645" x="10242550" y="3786188"/>
          <p14:tracePt t="116661" x="10215563" y="3786188"/>
          <p14:tracePt t="116678" x="10180638" y="3786188"/>
          <p14:tracePt t="116694" x="10134600" y="3786188"/>
          <p14:tracePt t="116711" x="10072688" y="3786188"/>
          <p14:tracePt t="116727" x="9991725" y="3776663"/>
          <p14:tracePt t="116744" x="9929813" y="3751263"/>
          <p14:tracePt t="116761" x="9867900" y="3751263"/>
          <p14:tracePt t="116778" x="9848850" y="3732213"/>
          <p14:tracePt t="116794" x="9831388" y="3732213"/>
          <p14:tracePt t="116812" x="9786938" y="3732213"/>
          <p14:tracePt t="116828" x="9769475" y="3732213"/>
          <p14:tracePt t="116845" x="9688513" y="3732213"/>
          <p14:tracePt t="116861" x="9680575" y="3732213"/>
          <p14:tracePt t="116877" x="9671050" y="3732213"/>
          <p14:tracePt t="116894" x="9644063" y="3732213"/>
          <p14:tracePt t="116911" x="9626600" y="3732213"/>
          <p14:tracePt t="116928" x="9617075" y="3732213"/>
          <p14:tracePt t="116944" x="9609138" y="3732213"/>
          <p14:tracePt t="116961" x="9582150" y="3732213"/>
          <p14:tracePt t="118076" x="9599613" y="3741738"/>
          <p14:tracePt t="118084" x="9582150" y="3741738"/>
          <p14:tracePt t="118094" x="9563100" y="3741738"/>
          <p14:tracePt t="118111" x="9518650" y="3751263"/>
          <p14:tracePt t="118127" x="9474200" y="3768725"/>
          <p14:tracePt t="118144" x="9394825" y="3822700"/>
          <p14:tracePt t="118161" x="9331325" y="3840163"/>
          <p14:tracePt t="118177" x="9259888" y="3875088"/>
          <p14:tracePt t="118194" x="9188450" y="3894138"/>
          <p14:tracePt t="118212" x="9109075" y="3902075"/>
          <p14:tracePt t="118228" x="8991600" y="3902075"/>
          <p14:tracePt t="118245" x="8885238" y="3929063"/>
          <p14:tracePt t="118261" x="8697913" y="3929063"/>
          <p14:tracePt t="118277" x="8313738" y="3929063"/>
          <p14:tracePt t="118294" x="7796213" y="3929063"/>
          <p14:tracePt t="118311" x="7277100" y="3902075"/>
          <p14:tracePt t="118327" x="6894513" y="3884613"/>
          <p14:tracePt t="118344" x="6537325" y="3840163"/>
          <p14:tracePt t="118361" x="6197600" y="3840163"/>
          <p14:tracePt t="118377" x="5867400" y="3840163"/>
          <p14:tracePt t="118394" x="5510213" y="3875088"/>
          <p14:tracePt t="118412" x="5099050" y="3973513"/>
          <p14:tracePt t="118428" x="4537075" y="4125913"/>
          <p14:tracePt t="118445" x="4160838" y="4259263"/>
          <p14:tracePt t="118461" x="3840163" y="4394200"/>
          <p14:tracePt t="118477" x="3608388" y="4500563"/>
          <p14:tracePt t="118494" x="3313113" y="4598988"/>
          <p14:tracePt t="118511" x="3133725" y="4625975"/>
          <p14:tracePt t="118528" x="2928938" y="4679950"/>
          <p14:tracePt t="118544" x="2840038" y="4697413"/>
          <p14:tracePt t="118561" x="2776538" y="4697413"/>
          <p14:tracePt t="118577" x="2732088" y="4697413"/>
          <p14:tracePt t="118594" x="2633663" y="4697413"/>
          <p14:tracePt t="118612" x="2490788" y="4697413"/>
          <p14:tracePt t="118628" x="2312988" y="4697413"/>
          <p14:tracePt t="118644" x="2286000" y="4697413"/>
          <p14:tracePt t="118661" x="2251075" y="4697413"/>
          <p14:tracePt t="118677" x="2232025" y="4697413"/>
          <p14:tracePt t="118694" x="2214563" y="4697413"/>
          <p14:tracePt t="118711" x="2197100" y="4697413"/>
          <p14:tracePt t="118727" x="2160588" y="4697413"/>
          <p14:tracePt t="118804" x="2152650" y="4697413"/>
          <p14:tracePt t="118812" x="2143125" y="4705350"/>
          <p14:tracePt t="118844" x="2133600" y="4705350"/>
          <p14:tracePt t="118868" x="2108200" y="4714875"/>
          <p14:tracePt t="118884" x="2098675" y="4714875"/>
          <p14:tracePt t="118996" x="2089150" y="4724400"/>
          <p14:tracePt t="119004" x="2089150" y="4732338"/>
          <p14:tracePt t="119028" x="2089150" y="4751388"/>
          <p14:tracePt t="119044" x="2089150" y="4759325"/>
          <p14:tracePt t="119140" x="2089150" y="4776788"/>
          <p14:tracePt t="119156" x="2089150" y="4786313"/>
          <p14:tracePt t="119180" x="2089150" y="4795838"/>
          <p14:tracePt t="119220" x="2089150" y="4813300"/>
          <p14:tracePt t="119228" x="2089150" y="4822825"/>
          <p14:tracePt t="119244" x="2089150" y="4830763"/>
          <p14:tracePt t="119700" x="2098675" y="4840288"/>
          <p14:tracePt t="119716" x="2133600" y="4840288"/>
          <p14:tracePt t="119724" x="2152650" y="4840288"/>
          <p14:tracePt t="119732" x="2205038" y="4840288"/>
          <p14:tracePt t="119744" x="2286000" y="4822825"/>
          <p14:tracePt t="119761" x="2455863" y="4803775"/>
          <p14:tracePt t="119777" x="2813050" y="4803775"/>
          <p14:tracePt t="119794" x="3313113" y="4803775"/>
          <p14:tracePt t="119811" x="4143375" y="4803775"/>
          <p14:tracePt t="119828" x="5697538" y="4803775"/>
          <p14:tracePt t="119845" x="6724650" y="4803775"/>
          <p14:tracePt t="119861" x="7599363" y="4803775"/>
          <p14:tracePt t="119877" x="8205788" y="4732338"/>
          <p14:tracePt t="119894" x="8528050" y="4643438"/>
          <p14:tracePt t="119911" x="8626475" y="4616450"/>
          <p14:tracePt t="119927" x="8653463" y="4598988"/>
          <p14:tracePt t="119944" x="8653463" y="4589463"/>
          <p14:tracePt t="120004" x="8661400" y="4572000"/>
          <p14:tracePt t="120020" x="8688388" y="4554538"/>
          <p14:tracePt t="120028" x="8697913" y="4545013"/>
          <p14:tracePt t="120036" x="8705850" y="4537075"/>
          <p14:tracePt t="120045" x="8715375" y="4527550"/>
          <p14:tracePt t="120061" x="8751888" y="4510088"/>
          <p14:tracePt t="120077" x="8777288" y="4483100"/>
          <p14:tracePt t="120094" x="8823325" y="4465638"/>
          <p14:tracePt t="120111" x="8848725" y="4465638"/>
          <p14:tracePt t="120127" x="8867775" y="4456113"/>
          <p14:tracePt t="120228" x="8867775" y="4429125"/>
          <p14:tracePt t="120236" x="8867775" y="4419600"/>
          <p14:tracePt t="120245" x="8867775" y="4411663"/>
          <p14:tracePt t="120261" x="8867775" y="4375150"/>
          <p14:tracePt t="120277" x="8867775" y="4357688"/>
          <p14:tracePt t="120294" x="8867775" y="4313238"/>
          <p14:tracePt t="120311" x="8867775" y="4268788"/>
          <p14:tracePt t="120327" x="8867775" y="4224338"/>
          <p14:tracePt t="120344" x="8867775" y="4214813"/>
          <p14:tracePt t="120361" x="8867775" y="4205288"/>
          <p14:tracePt t="120452" x="8858250" y="4187825"/>
          <p14:tracePt t="120468" x="8848725" y="4187825"/>
          <p14:tracePt t="120477" x="8823325" y="4187825"/>
          <p14:tracePt t="120484" x="8804275" y="4187825"/>
          <p14:tracePt t="120494" x="8759825" y="4205288"/>
          <p14:tracePt t="120510" x="8724900" y="4224338"/>
          <p14:tracePt t="120527" x="8705850" y="4232275"/>
          <p14:tracePt t="120544" x="8680450" y="4241800"/>
          <p14:tracePt t="120561" x="8643938" y="4268788"/>
          <p14:tracePt t="120577" x="8643938" y="4276725"/>
          <p14:tracePt t="120611" x="8643938" y="4286250"/>
          <p14:tracePt t="120627" x="8643938" y="4322763"/>
          <p14:tracePt t="120644" x="8643938" y="4330700"/>
          <p14:tracePt t="120677" x="8643938" y="4340225"/>
          <p14:tracePt t="120700" x="8643938" y="4357688"/>
          <p14:tracePt t="120716" x="8643938" y="4367213"/>
          <p14:tracePt t="120756" x="8643938" y="4384675"/>
          <p14:tracePt t="120764" x="8643938" y="4394200"/>
          <p14:tracePt t="120780" x="8661400" y="4394200"/>
          <p14:tracePt t="120796" x="8670925" y="4402138"/>
          <p14:tracePt t="120812" x="8680450" y="4402138"/>
          <p14:tracePt t="120829" x="8697913" y="4402138"/>
          <p14:tracePt t="120835" x="8705850" y="4402138"/>
          <p14:tracePt t="120845" x="8732838" y="4402138"/>
          <p14:tracePt t="120861" x="8769350" y="4429125"/>
          <p14:tracePt t="120877" x="8777288" y="4438650"/>
          <p14:tracePt t="120894" x="8786813" y="4438650"/>
          <p14:tracePt t="120927" x="8804275" y="4446588"/>
          <p14:tracePt t="120944" x="8831263" y="4456113"/>
          <p14:tracePt t="120961" x="8867775" y="4483100"/>
          <p14:tracePt t="120977" x="8875713" y="4491038"/>
          <p14:tracePt t="120979" x="8885238" y="4500563"/>
          <p14:tracePt t="120994" x="8894763" y="4500563"/>
          <p14:tracePt t="121011" x="8929688" y="4510088"/>
          <p14:tracePt t="121028" x="8947150" y="4510088"/>
          <p14:tracePt t="121044" x="8974138" y="4510088"/>
          <p14:tracePt t="121061" x="8991600" y="4510088"/>
          <p14:tracePt t="121077" x="9001125" y="4510088"/>
          <p14:tracePt t="121094" x="9018588" y="4510088"/>
          <p14:tracePt t="121111" x="9028113" y="4510088"/>
          <p14:tracePt t="121127" x="9045575" y="4510088"/>
          <p14:tracePt t="121144" x="9063038" y="4510088"/>
          <p14:tracePt t="121161" x="9082088" y="4510088"/>
          <p14:tracePt t="121177" x="9099550" y="4510088"/>
          <p14:tracePt t="121194" x="9134475" y="4510088"/>
          <p14:tracePt t="121211" x="9144000" y="4510088"/>
          <p14:tracePt t="121508" x="9153525" y="4510088"/>
          <p14:tracePt t="121516" x="9153525" y="4500563"/>
          <p14:tracePt t="121527" x="9153525" y="4483100"/>
          <p14:tracePt t="121544" x="9153525" y="4419600"/>
          <p14:tracePt t="121561" x="9153525" y="4367213"/>
          <p14:tracePt t="121578" x="9205913" y="4268788"/>
          <p14:tracePt t="121594" x="9304338" y="4179888"/>
          <p14:tracePt t="121611" x="9385300" y="4108450"/>
          <p14:tracePt t="121628" x="9474200" y="4054475"/>
          <p14:tracePt t="121644" x="9528175" y="4017963"/>
          <p14:tracePt t="121661" x="9545638" y="4010025"/>
          <p14:tracePt t="121678" x="9555163" y="4010025"/>
          <p14:tracePt t="121876" x="9537700" y="4000500"/>
          <p14:tracePt t="121884" x="9491663" y="4000500"/>
          <p14:tracePt t="121893" x="9474200" y="4000500"/>
          <p14:tracePt t="121911" x="9385300" y="3965575"/>
          <p14:tracePt t="121927" x="9331325" y="3965575"/>
          <p14:tracePt t="121944" x="9232900" y="3956050"/>
          <p14:tracePt t="121960" x="9161463" y="3956050"/>
          <p14:tracePt t="121977" x="9037638" y="3938588"/>
          <p14:tracePt t="121994" x="8939213" y="3929063"/>
          <p14:tracePt t="121996" x="8885238" y="3929063"/>
          <p14:tracePt t="122011" x="8848725" y="3902075"/>
          <p14:tracePt t="122028" x="8804275" y="3902075"/>
          <p14:tracePt t="122044" x="8786813" y="3902075"/>
          <p14:tracePt t="122061" x="8759825" y="3902075"/>
          <p14:tracePt t="122078" x="8732838" y="3902075"/>
          <p14:tracePt t="122094" x="8697913" y="3902075"/>
          <p14:tracePt t="122111" x="8609013" y="3919538"/>
          <p14:tracePt t="122128" x="8555038" y="3938588"/>
          <p14:tracePt t="122144" x="8510588" y="3983038"/>
          <p14:tracePt t="122161" x="8474075" y="3983038"/>
          <p14:tracePt t="122177" x="8456613" y="3990975"/>
          <p14:tracePt t="122194" x="8439150" y="4000500"/>
          <p14:tracePt t="122211" x="8439150" y="4010025"/>
          <p14:tracePt t="122228" x="8420100" y="4098925"/>
          <p14:tracePt t="122245" x="8402638" y="4160838"/>
          <p14:tracePt t="122261" x="8402638" y="4224338"/>
          <p14:tracePt t="122277" x="8402638" y="4268788"/>
          <p14:tracePt t="122294" x="8402638" y="4313238"/>
          <p14:tracePt t="122311" x="8402638" y="4330700"/>
          <p14:tracePt t="122344" x="8402638" y="4367213"/>
          <p14:tracePt t="122361" x="8420100" y="4411663"/>
          <p14:tracePt t="122377" x="8420100" y="4473575"/>
          <p14:tracePt t="122394" x="8447088" y="4537075"/>
          <p14:tracePt t="122411" x="8474075" y="4608513"/>
          <p14:tracePt t="122428" x="8483600" y="4741863"/>
          <p14:tracePt t="122445" x="8483600" y="4803775"/>
          <p14:tracePt t="122461" x="8483600" y="4822825"/>
          <p14:tracePt t="122494" x="8483600" y="4848225"/>
          <p14:tracePt t="122676" x="8483600" y="4857750"/>
          <p14:tracePt t="122684" x="8402638" y="4857750"/>
          <p14:tracePt t="122694" x="8259763" y="4857750"/>
          <p14:tracePt t="122711" x="7974013" y="4857750"/>
          <p14:tracePt t="122727" x="7572375" y="4857750"/>
          <p14:tracePt t="122744" x="7099300" y="4857750"/>
          <p14:tracePt t="122760" x="6429375" y="4857750"/>
          <p14:tracePt t="122777" x="6027738" y="4857750"/>
          <p14:tracePt t="122794" x="5697538" y="4857750"/>
          <p14:tracePt t="122811" x="5268913" y="4857750"/>
          <p14:tracePt t="122827" x="4867275" y="4857750"/>
          <p14:tracePt t="122844" x="4402138" y="4911725"/>
          <p14:tracePt t="122861" x="4133850" y="4965700"/>
          <p14:tracePt t="122877" x="3938588" y="4983163"/>
          <p14:tracePt t="122894" x="3830638" y="4991100"/>
          <p14:tracePt t="122910" x="3768725" y="4991100"/>
          <p14:tracePt t="122927" x="3714750" y="5018088"/>
          <p14:tracePt t="122944" x="3670300" y="5018088"/>
          <p14:tracePt t="122961" x="3643313" y="5018088"/>
          <p14:tracePt t="122977" x="3625850" y="5018088"/>
          <p14:tracePt t="123020" x="3616325" y="5018088"/>
          <p14:tracePt t="123044" x="3608388" y="5018088"/>
          <p14:tracePt t="123060" x="3598863" y="5018088"/>
          <p14:tracePt t="123077" x="3581400" y="5018088"/>
          <p14:tracePt t="123084" x="3562350" y="5018088"/>
          <p14:tracePt t="123094" x="3554413" y="5018088"/>
          <p14:tracePt t="123111" x="3527425" y="5018088"/>
          <p14:tracePt t="123127" x="3446463" y="5018088"/>
          <p14:tracePt t="123144" x="3357563" y="5018088"/>
          <p14:tracePt t="123161" x="3152775" y="4983163"/>
          <p14:tracePt t="123177" x="3000375" y="4956175"/>
          <p14:tracePt t="123194" x="2919413" y="4929188"/>
          <p14:tracePt t="123211" x="2884488" y="4911725"/>
          <p14:tracePt t="123227" x="2857500" y="4884738"/>
          <p14:tracePt t="123548" x="2867025" y="4884738"/>
          <p14:tracePt t="123564" x="2874963" y="4884738"/>
          <p14:tracePt t="123572" x="2901950" y="4884738"/>
          <p14:tracePt t="123580" x="2911475" y="4884738"/>
          <p14:tracePt t="123594" x="2928938" y="4884738"/>
          <p14:tracePt t="123611" x="3009900" y="4894263"/>
          <p14:tracePt t="123628" x="3054350" y="4894263"/>
          <p14:tracePt t="123644" x="3089275" y="4894263"/>
          <p14:tracePt t="123661" x="3108325" y="4894263"/>
          <p14:tracePt t="123677" x="3125788" y="4894263"/>
          <p14:tracePt t="123710" x="3133725" y="4894263"/>
          <p14:tracePt t="123727" x="3160713" y="4894263"/>
          <p14:tracePt t="123744" x="3197225" y="4884738"/>
          <p14:tracePt t="123761" x="3214688" y="4884738"/>
          <p14:tracePt t="123777" x="3232150" y="4884738"/>
          <p14:tracePt t="123868" x="3241675" y="4884738"/>
          <p14:tracePt t="123924" x="3259138" y="4884738"/>
          <p14:tracePt t="123939" x="3268663" y="4884738"/>
          <p14:tracePt t="123948" x="3286125" y="4884738"/>
          <p14:tracePt t="123960" x="3295650" y="4884738"/>
          <p14:tracePt t="123977" x="3322638" y="4894263"/>
          <p14:tracePt t="124004" x="3330575" y="4894263"/>
          <p14:tracePt t="124012" x="3340100" y="4894263"/>
          <p14:tracePt t="124420" x="3348038" y="4894263"/>
          <p14:tracePt t="124428" x="3375025" y="4894263"/>
          <p14:tracePt t="124435" x="3429000" y="4894263"/>
          <p14:tracePt t="124445" x="3465513" y="4894263"/>
          <p14:tracePt t="124461" x="3571875" y="4894263"/>
          <p14:tracePt t="124477" x="3867150" y="4929188"/>
          <p14:tracePt t="124494" x="4241800" y="4929188"/>
          <p14:tracePt t="124511" x="4697413" y="4929188"/>
          <p14:tracePt t="124527" x="5214938" y="4929188"/>
          <p14:tracePt t="124544" x="5643563" y="4929188"/>
          <p14:tracePt t="124561" x="5857875" y="4929188"/>
          <p14:tracePt t="124577" x="5956300" y="4929188"/>
          <p14:tracePt t="124594" x="5983288" y="4929188"/>
          <p14:tracePt t="124611" x="6018213" y="4929188"/>
          <p14:tracePt t="124628" x="6037263" y="4929188"/>
          <p14:tracePt t="124645" x="6089650" y="4911725"/>
          <p14:tracePt t="124661" x="6153150" y="4894263"/>
          <p14:tracePt t="124677" x="6259513" y="4875213"/>
          <p14:tracePt t="124694" x="6357938" y="4830763"/>
          <p14:tracePt t="124710" x="6465888" y="4822825"/>
          <p14:tracePt t="124727" x="6527800" y="4776788"/>
          <p14:tracePt t="124744" x="6626225" y="4751388"/>
          <p14:tracePt t="124761" x="6777038" y="4705350"/>
          <p14:tracePt t="124777" x="6894513" y="4679950"/>
          <p14:tracePt t="124794" x="7027863" y="4633913"/>
          <p14:tracePt t="124810" x="7126288" y="4608513"/>
          <p14:tracePt t="124828" x="7340600" y="4545013"/>
          <p14:tracePt t="124844" x="7510463" y="4510088"/>
          <p14:tracePt t="124861" x="7626350" y="4483100"/>
          <p14:tracePt t="124877" x="7777163" y="4438650"/>
          <p14:tracePt t="124894" x="7966075" y="4384675"/>
          <p14:tracePt t="124910" x="8188325" y="4313238"/>
          <p14:tracePt t="124927" x="8412163" y="4276725"/>
          <p14:tracePt t="124944" x="8634413" y="4259263"/>
          <p14:tracePt t="124961" x="8831263" y="4232275"/>
          <p14:tracePt t="124977" x="8983663" y="4214813"/>
          <p14:tracePt t="124994" x="9099550" y="4214813"/>
          <p14:tracePt t="124995" x="9134475" y="4214813"/>
          <p14:tracePt t="125010" x="9161463" y="4214813"/>
          <p14:tracePt t="125028" x="9224963" y="4205288"/>
          <p14:tracePt t="125068" x="9232900" y="4197350"/>
          <p14:tracePt t="125078" x="9251950" y="4197350"/>
          <p14:tracePt t="125094" x="9296400" y="4179888"/>
          <p14:tracePt t="125110" x="9340850" y="4160838"/>
          <p14:tracePt t="125127" x="9358313" y="4143375"/>
          <p14:tracePt t="125144" x="9429750" y="4108450"/>
          <p14:tracePt t="125177" x="9474200" y="4089400"/>
          <p14:tracePt t="125211" x="9501188" y="4071938"/>
          <p14:tracePt t="125260" x="9483725" y="4071938"/>
          <p14:tracePt t="125308" x="9474200" y="4062413"/>
          <p14:tracePt t="125316" x="9474200" y="4054475"/>
          <p14:tracePt t="125332" x="9474200" y="4044950"/>
          <p14:tracePt t="125436" x="9474200" y="4037013"/>
          <p14:tracePt t="125460" x="9474200" y="4027488"/>
          <p14:tracePt t="125468" x="9474200" y="4010025"/>
          <p14:tracePt t="125484" x="9483725" y="3990975"/>
          <p14:tracePt t="125500" x="9501188" y="3965575"/>
          <p14:tracePt t="125511" x="9501188" y="3946525"/>
          <p14:tracePt t="125528" x="9510713" y="3911600"/>
          <p14:tracePt t="125544" x="9518650" y="3902075"/>
          <p14:tracePt t="125652" x="9528175" y="3894138"/>
          <p14:tracePt t="125732" x="9545638" y="3902075"/>
          <p14:tracePt t="125756" x="9545638" y="3929063"/>
          <p14:tracePt t="125772" x="9545638" y="3946525"/>
          <p14:tracePt t="125780" x="9555163" y="3965575"/>
          <p14:tracePt t="125788" x="9555163" y="3983038"/>
          <p14:tracePt t="125796" x="9555163" y="3990975"/>
          <p14:tracePt t="125810" x="9563100" y="4017963"/>
          <p14:tracePt t="125828" x="9572625" y="4044950"/>
          <p14:tracePt t="125844" x="9599613" y="4108450"/>
          <p14:tracePt t="125860" x="9609138" y="4133850"/>
          <p14:tracePt t="125877" x="9609138" y="4170363"/>
          <p14:tracePt t="125894" x="9626600" y="4214813"/>
          <p14:tracePt t="125910" x="9634538" y="4232275"/>
          <p14:tracePt t="125928" x="9644063" y="4295775"/>
          <p14:tracePt t="125944" x="9644063" y="4322763"/>
          <p14:tracePt t="125960" x="9644063" y="4367213"/>
          <p14:tracePt t="125977" x="9653588" y="4402138"/>
          <p14:tracePt t="125994" x="9653588" y="4465638"/>
          <p14:tracePt t="126010" x="9653588" y="4554538"/>
          <p14:tracePt t="126012" x="9653588" y="4572000"/>
          <p14:tracePt t="126028" x="9653588" y="4633913"/>
          <p14:tracePt t="126044" x="9653588" y="4687888"/>
          <p14:tracePt t="126061" x="9653588" y="4705350"/>
          <p14:tracePt t="126077" x="9653588" y="4732338"/>
          <p14:tracePt t="126094" x="9653588" y="4751388"/>
          <p14:tracePt t="126110" x="9653588" y="4768850"/>
          <p14:tracePt t="126127" x="9634538" y="4795838"/>
          <p14:tracePt t="126160" x="9609138" y="4848225"/>
          <p14:tracePt t="126177" x="9582150" y="4875213"/>
          <p14:tracePt t="126210" x="9563100" y="4902200"/>
          <p14:tracePt t="126228" x="9555163" y="4919663"/>
          <p14:tracePt t="126245" x="9545638" y="4938713"/>
          <p14:tracePt t="126261" x="9537700" y="4938713"/>
          <p14:tracePt t="126278" x="9510713" y="4956175"/>
          <p14:tracePt t="127372" x="9518650" y="4956175"/>
          <p14:tracePt t="127388" x="9528175" y="4956175"/>
          <p14:tracePt t="127404" x="9545638" y="4956175"/>
          <p14:tracePt t="127420" x="9572625" y="4956175"/>
          <p14:tracePt t="127427" x="9590088" y="4946650"/>
          <p14:tracePt t="127436" x="9599613" y="4911725"/>
          <p14:tracePt t="127445" x="9609138" y="4884738"/>
          <p14:tracePt t="127460" x="9671050" y="4768850"/>
          <p14:tracePt t="127477" x="9725025" y="4670425"/>
          <p14:tracePt t="127494" x="9804400" y="4510088"/>
          <p14:tracePt t="127510" x="9823450" y="4446588"/>
          <p14:tracePt t="127527" x="9848850" y="4384675"/>
          <p14:tracePt t="127544" x="9867900" y="4348163"/>
          <p14:tracePt t="127560" x="9875838" y="4330700"/>
          <p14:tracePt t="127577" x="9894888" y="4303713"/>
          <p14:tracePt t="127594" x="9912350" y="4268788"/>
          <p14:tracePt t="127610" x="9939338" y="4224338"/>
          <p14:tracePt t="127628" x="9939338" y="4187825"/>
          <p14:tracePt t="127644" x="9947275" y="4170363"/>
          <p14:tracePt t="127661" x="9974263" y="4133850"/>
          <p14:tracePt t="127677" x="9974263" y="4125913"/>
          <p14:tracePt t="127852" x="9983788" y="4098925"/>
          <p14:tracePt t="127868" x="9991725" y="4098925"/>
          <p14:tracePt t="127877" x="10018713" y="4098925"/>
          <p14:tracePt t="127884" x="10028238" y="4089400"/>
          <p14:tracePt t="127908" x="10037763" y="4089400"/>
          <p14:tracePt t="127916" x="10055225" y="4081463"/>
          <p14:tracePt t="127927" x="10063163" y="4071938"/>
          <p14:tracePt t="127944" x="10082213" y="4054475"/>
          <p14:tracePt t="128124" x="10082213" y="4062413"/>
          <p14:tracePt t="128132" x="10082213" y="4071938"/>
          <p14:tracePt t="128144" x="10082213" y="4108450"/>
          <p14:tracePt t="128160" x="10063163" y="4125913"/>
          <p14:tracePt t="128177" x="10055225" y="4170363"/>
          <p14:tracePt t="128194" x="10037763" y="4214813"/>
          <p14:tracePt t="128210" x="10010775" y="4259263"/>
          <p14:tracePt t="128227" x="9983788" y="4313238"/>
          <p14:tracePt t="128244" x="9974263" y="4322763"/>
          <p14:tracePt t="128436" x="9966325" y="4322763"/>
          <p14:tracePt t="128444" x="9912350" y="4348163"/>
          <p14:tracePt t="128452" x="9858375" y="4348163"/>
          <p14:tracePt t="128461" x="9769475" y="4357688"/>
          <p14:tracePt t="128477" x="9501188" y="4375150"/>
          <p14:tracePt t="128493" x="9144000" y="4456113"/>
          <p14:tracePt t="128510" x="8688388" y="4491038"/>
          <p14:tracePt t="128527" x="8126413" y="4562475"/>
          <p14:tracePt t="128544" x="7626350" y="4598988"/>
          <p14:tracePt t="128561" x="7027863" y="4643438"/>
          <p14:tracePt t="128577" x="6402388" y="4687888"/>
          <p14:tracePt t="128594" x="5616575" y="4687888"/>
          <p14:tracePt t="128611" x="5108575" y="4705350"/>
          <p14:tracePt t="128627" x="4429125" y="4803775"/>
          <p14:tracePt t="128644" x="4133850" y="4867275"/>
          <p14:tracePt t="128661" x="3990975" y="4875213"/>
          <p14:tracePt t="128677" x="3938588" y="4894263"/>
          <p14:tracePt t="128694" x="3867150" y="4946650"/>
          <p14:tracePt t="128710" x="3848100" y="4946650"/>
          <p14:tracePt t="128727" x="3803650" y="4956175"/>
          <p14:tracePt t="128744" x="3768725" y="4956175"/>
          <p14:tracePt t="128760" x="3759200" y="4965700"/>
          <p14:tracePt t="128820" x="3759200" y="4983163"/>
          <p14:tracePt t="128844" x="3768725" y="4983163"/>
          <p14:tracePt t="128852" x="3776663" y="4983163"/>
          <p14:tracePt t="128861" x="3803650" y="4983163"/>
          <p14:tracePt t="128877" x="3830638" y="4983163"/>
          <p14:tracePt t="128894" x="3894138" y="4973638"/>
          <p14:tracePt t="128910" x="3983038" y="4965700"/>
          <p14:tracePt t="128927" x="4081463" y="4919663"/>
          <p14:tracePt t="128944" x="4143375" y="4902200"/>
          <p14:tracePt t="128960" x="4179888" y="4894263"/>
          <p14:tracePt t="129028" x="4187825" y="4884738"/>
          <p14:tracePt t="129044" x="4187825" y="4875213"/>
          <p14:tracePt t="129060" x="4179888" y="4867275"/>
          <p14:tracePt t="129077" x="4170363" y="4857750"/>
          <p14:tracePt t="129093" x="4143375" y="4830763"/>
          <p14:tracePt t="129100" x="4133850" y="4795838"/>
          <p14:tracePt t="129110" x="4125913" y="4786313"/>
          <p14:tracePt t="129127" x="4089400" y="4732338"/>
          <p14:tracePt t="129144" x="4062413" y="4687888"/>
          <p14:tracePt t="129160" x="4027488" y="4643438"/>
          <p14:tracePt t="129177" x="4000500" y="4598988"/>
          <p14:tracePt t="129194" x="3983038" y="4562475"/>
          <p14:tracePt t="129210" x="3973513" y="4554538"/>
          <p14:tracePt t="129228" x="3956050" y="4527550"/>
          <p14:tracePt t="129244" x="3938588" y="4518025"/>
          <p14:tracePt t="129261" x="3919538" y="4518025"/>
          <p14:tracePt t="129277" x="3911600" y="4518025"/>
          <p14:tracePt t="129293" x="3902075" y="4518025"/>
          <p14:tracePt t="129327" x="3875088" y="4518025"/>
          <p14:tracePt t="129344" x="3867150" y="4518025"/>
          <p14:tracePt t="129360" x="3840163" y="4527550"/>
          <p14:tracePt t="129377" x="3813175" y="4537075"/>
          <p14:tracePt t="129394" x="3795713" y="4562475"/>
          <p14:tracePt t="129410" x="3768725" y="4625975"/>
          <p14:tracePt t="129428" x="3751263" y="4697413"/>
          <p14:tracePt t="129444" x="3741738" y="4741863"/>
          <p14:tracePt t="129461" x="3741738" y="4786313"/>
          <p14:tracePt t="129477" x="3741738" y="4848225"/>
          <p14:tracePt t="129494" x="3741738" y="4875213"/>
          <p14:tracePt t="129510" x="3741738" y="4919663"/>
          <p14:tracePt t="129527" x="3741738" y="4956175"/>
          <p14:tracePt t="129544" x="3741738" y="4973638"/>
          <p14:tracePt t="129560" x="3741738" y="5010150"/>
          <p14:tracePt t="129577" x="3751263" y="5045075"/>
          <p14:tracePt t="129594" x="3759200" y="5054600"/>
          <p14:tracePt t="129610" x="3795713" y="5072063"/>
          <p14:tracePt t="129628" x="3848100" y="5072063"/>
          <p14:tracePt t="129644" x="3894138" y="5089525"/>
          <p14:tracePt t="129661" x="3983038" y="5089525"/>
          <p14:tracePt t="129677" x="4054475" y="5089525"/>
          <p14:tracePt t="129694" x="4098925" y="5089525"/>
          <p14:tracePt t="129711" x="4133850" y="5089525"/>
          <p14:tracePt t="129727" x="4179888" y="5089525"/>
          <p14:tracePt t="129744" x="4187825" y="5089525"/>
          <p14:tracePt t="129760" x="4214813" y="5089525"/>
          <p14:tracePt t="129777" x="4232275" y="5089525"/>
          <p14:tracePt t="129794" x="4276725" y="5089525"/>
          <p14:tracePt t="129810" x="4330700" y="5089525"/>
          <p14:tracePt t="129828" x="4384675" y="5089525"/>
          <p14:tracePt t="129844" x="4446588" y="5072063"/>
          <p14:tracePt t="129861" x="4465638" y="5072063"/>
          <p14:tracePt t="129877" x="4527550" y="5045075"/>
          <p14:tracePt t="129894" x="4562475" y="5000625"/>
          <p14:tracePt t="129911" x="4608513" y="4938713"/>
          <p14:tracePt t="129927" x="4625975" y="4884738"/>
          <p14:tracePt t="129944" x="4643438" y="4830763"/>
          <p14:tracePt t="129960" x="4660900" y="4724400"/>
          <p14:tracePt t="129977" x="4670425" y="4652963"/>
          <p14:tracePt t="129994" x="4670425" y="4589463"/>
          <p14:tracePt t="130010" x="4670425" y="4510088"/>
          <p14:tracePt t="130027" x="4670425" y="4465638"/>
          <p14:tracePt t="130044" x="4652963" y="4438650"/>
          <p14:tracePt t="130060" x="4643438" y="4429125"/>
          <p14:tracePt t="130077" x="4643438" y="4419600"/>
          <p14:tracePt t="130093" x="4643438" y="4411663"/>
          <p14:tracePt t="130110" x="4633913" y="4402138"/>
          <p14:tracePt t="130187" x="4625975" y="4394200"/>
          <p14:tracePt t="130196" x="4616450" y="4394200"/>
          <p14:tracePt t="130228" x="4608513" y="4394200"/>
          <p14:tracePt t="130244" x="4589463" y="4394200"/>
          <p14:tracePt t="130380" x="4581525" y="4394200"/>
          <p14:tracePt t="130388" x="4562475" y="4394200"/>
          <p14:tracePt t="130396" x="4537075" y="4394200"/>
          <p14:tracePt t="130411" x="4527550" y="4394200"/>
          <p14:tracePt t="130428" x="4465638" y="4419600"/>
          <p14:tracePt t="130444" x="4438650" y="4419600"/>
          <p14:tracePt t="130460" x="4419600" y="4429125"/>
          <p14:tracePt t="130477" x="4384675" y="4429125"/>
          <p14:tracePt t="130494" x="4367213" y="4438650"/>
          <p14:tracePt t="130510" x="4322763" y="4456113"/>
          <p14:tracePt t="130527" x="4313238" y="4473575"/>
          <p14:tracePt t="130724" x="4295775" y="4491038"/>
          <p14:tracePt t="130732" x="4295775" y="4500563"/>
          <p14:tracePt t="130743" x="4276725" y="4527550"/>
          <p14:tracePt t="130761" x="4268788" y="4537075"/>
          <p14:tracePt t="130780" x="4268788" y="4554538"/>
          <p14:tracePt t="130796" x="4251325" y="4581525"/>
          <p14:tracePt t="130812" x="4241800" y="4589463"/>
          <p14:tracePt t="130828" x="4232275" y="4589463"/>
          <p14:tracePt t="130844" x="4224338" y="4598988"/>
          <p14:tracePt t="130868" x="4197350" y="4616450"/>
          <p14:tracePt t="130877" x="4187825" y="4625975"/>
          <p14:tracePt t="130894" x="4160838" y="4643438"/>
          <p14:tracePt t="130910" x="4152900" y="4652963"/>
          <p14:tracePt t="130927" x="4133850" y="4660900"/>
          <p14:tracePt t="130944" x="4133850" y="4679950"/>
          <p14:tracePt t="130960" x="4116388" y="4697413"/>
          <p14:tracePt t="130994" x="4116388" y="4724400"/>
          <p14:tracePt t="131010" x="4116388" y="4751388"/>
          <p14:tracePt t="131028" x="4116388" y="4795838"/>
          <p14:tracePt t="131044" x="4116388" y="4822825"/>
          <p14:tracePt t="131061" x="4116388" y="4857750"/>
          <p14:tracePt t="131077" x="4116388" y="4884738"/>
          <p14:tracePt t="131093" x="4116388" y="4929188"/>
          <p14:tracePt t="131110" x="4116388" y="4956175"/>
          <p14:tracePt t="131127" x="4116388" y="4965700"/>
          <p14:tracePt t="131144" x="4116388" y="4983163"/>
          <p14:tracePt t="131177" x="4116388" y="4991100"/>
          <p14:tracePt t="131284" x="4108450" y="5000625"/>
          <p14:tracePt t="131300" x="4098925" y="5018088"/>
          <p14:tracePt t="131308" x="4071938" y="5018088"/>
          <p14:tracePt t="131316" x="4062413" y="5018088"/>
          <p14:tracePt t="131331" x="4054475" y="5018088"/>
          <p14:tracePt t="131344" x="4017963" y="5018088"/>
          <p14:tracePt t="131360" x="4000500" y="5027613"/>
          <p14:tracePt t="131377" x="3956050" y="5027613"/>
          <p14:tracePt t="131393" x="3902075" y="5062538"/>
          <p14:tracePt t="131410" x="3822700" y="5062538"/>
          <p14:tracePt t="131428" x="3776663" y="5062538"/>
          <p14:tracePt t="131444" x="3705225" y="5062538"/>
          <p14:tracePt t="131460" x="3697288" y="5062538"/>
          <p14:tracePt t="131477" x="3660775" y="5062538"/>
          <p14:tracePt t="131494" x="3643313" y="5062538"/>
          <p14:tracePt t="131511" x="3598863" y="5062538"/>
          <p14:tracePt t="131527" x="3554413" y="5062538"/>
          <p14:tracePt t="131544" x="3473450" y="5062538"/>
          <p14:tracePt t="131560" x="3419475" y="5062538"/>
          <p14:tracePt t="131577" x="3384550" y="5062538"/>
          <p14:tracePt t="131593" x="3367088" y="5062538"/>
          <p14:tracePt t="131610" x="3357563" y="5062538"/>
          <p14:tracePt t="131628" x="3322638" y="5062538"/>
          <p14:tracePt t="131644" x="3259138" y="5037138"/>
          <p14:tracePt t="131661" x="3143250" y="4991100"/>
          <p14:tracePt t="131677" x="3036888" y="4965700"/>
          <p14:tracePt t="131694" x="2955925" y="4946650"/>
          <p14:tracePt t="131710" x="2822575" y="4919663"/>
          <p14:tracePt t="131727" x="2697163" y="4894263"/>
          <p14:tracePt t="131744" x="2633663" y="4867275"/>
          <p14:tracePt t="131788" x="2633663" y="4857750"/>
          <p14:tracePt t="131892" x="2633663" y="4848225"/>
          <p14:tracePt t="131924" x="2643188" y="4830763"/>
          <p14:tracePt t="131940" x="2660650" y="4830763"/>
          <p14:tracePt t="131956" x="2670175" y="4830763"/>
          <p14:tracePt t="131972" x="2687638" y="4830763"/>
          <p14:tracePt t="131980" x="2697163" y="4830763"/>
          <p14:tracePt t="131994" x="2714625" y="4830763"/>
          <p14:tracePt t="132010" x="2724150" y="4830763"/>
          <p14:tracePt t="132027" x="2732088" y="4830763"/>
          <p14:tracePt t="132044" x="2768600" y="4822825"/>
          <p14:tracePt t="132061" x="2803525" y="4822825"/>
          <p14:tracePt t="132077" x="2840038" y="4822825"/>
          <p14:tracePt t="132110" x="2847975" y="4822825"/>
          <p14:tracePt t="132127" x="2857500" y="4822825"/>
          <p14:tracePt t="132220" x="2874963" y="4822825"/>
          <p14:tracePt t="132228" x="2884488" y="4822825"/>
          <p14:tracePt t="132244" x="2884488" y="4830763"/>
          <p14:tracePt t="132276" x="2884488" y="4848225"/>
          <p14:tracePt t="132300" x="2884488" y="4857750"/>
          <p14:tracePt t="132308" x="2884488" y="4867275"/>
          <p14:tracePt t="132332" x="2884488" y="4884738"/>
          <p14:tracePt t="132364" x="2884488" y="4894263"/>
          <p14:tracePt t="132388" x="2884488" y="4911725"/>
          <p14:tracePt t="132412" x="2884488" y="4919663"/>
          <p14:tracePt t="132428" x="2901950" y="4929188"/>
          <p14:tracePt t="132436" x="2901950" y="4938713"/>
          <p14:tracePt t="132445" x="2911475" y="4946650"/>
          <p14:tracePt t="132461" x="2919413" y="4956175"/>
          <p14:tracePt t="132477" x="2938463" y="4956175"/>
          <p14:tracePt t="132494" x="2946400" y="4956175"/>
          <p14:tracePt t="132510" x="2990850" y="4956175"/>
          <p14:tracePt t="132544" x="3000375" y="4956175"/>
          <p14:tracePt t="132560" x="3036888" y="4946650"/>
          <p14:tracePt t="132577" x="3044825" y="4946650"/>
          <p14:tracePt t="132644" x="3054350" y="4938713"/>
          <p14:tracePt t="133492" x="3089275" y="4938713"/>
          <p14:tracePt t="133500" x="3116263" y="4938713"/>
          <p14:tracePt t="133509" x="3152775" y="4938713"/>
          <p14:tracePt t="133527" x="3259138" y="4938713"/>
          <p14:tracePt t="133543" x="3357563" y="4956175"/>
          <p14:tracePt t="133560" x="3446463" y="4965700"/>
          <p14:tracePt t="133577" x="3509963" y="4965700"/>
          <p14:tracePt t="133594" x="3562350" y="4965700"/>
          <p14:tracePt t="133610" x="3608388" y="4965700"/>
          <p14:tracePt t="133627" x="3652838" y="4965700"/>
          <p14:tracePt t="133644" x="3687763" y="4965700"/>
          <p14:tracePt t="133660" x="3705225" y="4965700"/>
          <p14:tracePt t="133677" x="3732213" y="4956175"/>
          <p14:tracePt t="133693" x="3776663" y="4938713"/>
          <p14:tracePt t="133710" x="3786188" y="4929188"/>
          <p14:tracePt t="133727" x="3848100" y="4884738"/>
          <p14:tracePt t="133743" x="3902075" y="4830763"/>
          <p14:tracePt t="133760" x="3938588" y="4776788"/>
          <p14:tracePt t="133777" x="3990975" y="4714875"/>
          <p14:tracePt t="133793" x="4037013" y="4679950"/>
          <p14:tracePt t="133810" x="4044950" y="4643438"/>
          <p14:tracePt t="133827" x="4062413" y="4581525"/>
          <p14:tracePt t="133844" x="4062413" y="4554538"/>
          <p14:tracePt t="133861" x="4062413" y="4527550"/>
          <p14:tracePt t="133900" x="4062413" y="4518025"/>
          <p14:tracePt t="134012" x="4062413" y="4510088"/>
          <p14:tracePt t="134036" x="4054475" y="4510088"/>
          <p14:tracePt t="134044" x="4044950" y="4510088"/>
          <p14:tracePt t="134052" x="4037013" y="4518025"/>
          <p14:tracePt t="134061" x="4037013" y="4545013"/>
          <p14:tracePt t="134077" x="4037013" y="4589463"/>
          <p14:tracePt t="134094" x="4037013" y="4652963"/>
          <p14:tracePt t="134110" x="4037013" y="4705350"/>
          <p14:tracePt t="134127" x="4044950" y="4741863"/>
          <p14:tracePt t="134143" x="4071938" y="4776788"/>
          <p14:tracePt t="134160" x="4081463" y="4786313"/>
          <p14:tracePt t="134177" x="4089400" y="4786313"/>
          <p14:tracePt t="134193" x="4098925" y="4786313"/>
          <p14:tracePt t="134210" x="4108450" y="4786313"/>
          <p14:tracePt t="134227" x="4133850" y="4786313"/>
          <p14:tracePt t="134412" x="4116388" y="4795838"/>
          <p14:tracePt t="134420" x="4108450" y="4795838"/>
          <p14:tracePt t="134428" x="4098925" y="4795838"/>
          <p14:tracePt t="134444" x="4054475" y="4795838"/>
          <p14:tracePt t="134461" x="4017963" y="4822825"/>
          <p14:tracePt t="134477" x="3983038" y="4830763"/>
          <p14:tracePt t="134494" x="3973513" y="4830763"/>
          <p14:tracePt t="134510" x="3965575" y="4830763"/>
          <p14:tracePt t="134543" x="3929063" y="4840288"/>
          <p14:tracePt t="134560" x="3919538" y="4857750"/>
          <p14:tracePt t="134588" x="3911600" y="4867275"/>
          <p14:tracePt t="134596" x="3902075" y="4875213"/>
          <p14:tracePt t="134611" x="3902075" y="4884738"/>
          <p14:tracePt t="134636" x="3884613" y="4902200"/>
          <p14:tracePt t="134645" x="3875088" y="4929188"/>
          <p14:tracePt t="134668" x="3875088" y="4938713"/>
          <p14:tracePt t="134684" x="3875088" y="4965700"/>
          <p14:tracePt t="134694" x="3875088" y="4973638"/>
          <p14:tracePt t="134710" x="3875088" y="4991100"/>
          <p14:tracePt t="134727" x="3875088" y="5027613"/>
          <p14:tracePt t="134743" x="3875088" y="5037138"/>
          <p14:tracePt t="134760" x="3875088" y="5045075"/>
          <p14:tracePt t="134777" x="3875088" y="5054600"/>
          <p14:tracePt t="134793" x="3894138" y="5089525"/>
          <p14:tracePt t="134810" x="3911600" y="5108575"/>
          <p14:tracePt t="134827" x="3929063" y="5116513"/>
          <p14:tracePt t="134844" x="3965575" y="5153025"/>
          <p14:tracePt t="134861" x="3990975" y="5160963"/>
          <p14:tracePt t="134877" x="4027488" y="5160963"/>
          <p14:tracePt t="134894" x="4037013" y="5170488"/>
          <p14:tracePt t="134910" x="4054475" y="5187950"/>
          <p14:tracePt t="134927" x="4071938" y="5197475"/>
          <p14:tracePt t="134943" x="4089400" y="5197475"/>
          <p14:tracePt t="134960" x="4116388" y="5197475"/>
          <p14:tracePt t="134977" x="4133850" y="5197475"/>
          <p14:tracePt t="134993" x="4170363" y="5197475"/>
          <p14:tracePt t="135010" x="4179888" y="5197475"/>
          <p14:tracePt t="135027" x="4197350" y="5197475"/>
          <p14:tracePt t="135044" x="4232275" y="5197475"/>
          <p14:tracePt t="135061" x="4276725" y="5197475"/>
          <p14:tracePt t="135077" x="4357688" y="5187950"/>
          <p14:tracePt t="135094" x="4375150" y="5180013"/>
          <p14:tracePt t="135110" x="4419600" y="5153025"/>
          <p14:tracePt t="135127" x="4446588" y="5116513"/>
          <p14:tracePt t="135144" x="4473575" y="5099050"/>
          <p14:tracePt t="135160" x="4483100" y="5081588"/>
          <p14:tracePt t="135177" x="4483100" y="5027613"/>
          <p14:tracePt t="135194" x="4483100" y="4965700"/>
          <p14:tracePt t="135210" x="4483100" y="4902200"/>
          <p14:tracePt t="135227" x="4483100" y="4848225"/>
          <p14:tracePt t="135244" x="4456113" y="4813300"/>
          <p14:tracePt t="135261" x="4438650" y="4803775"/>
          <p14:tracePt t="135277" x="4394200" y="4786313"/>
          <p14:tracePt t="135294" x="4384675" y="4786313"/>
          <p14:tracePt t="135311" x="4348163" y="4786313"/>
          <p14:tracePt t="135327" x="4330700" y="4786313"/>
          <p14:tracePt t="135343" x="4313238" y="4786313"/>
          <p14:tracePt t="135360" x="4295775" y="4803775"/>
          <p14:tracePt t="135393" x="4286250" y="4813300"/>
          <p14:tracePt t="135410" x="4276725" y="4813300"/>
          <p14:tracePt t="135852" x="4313238" y="4813300"/>
          <p14:tracePt t="135860" x="4375150" y="4786313"/>
          <p14:tracePt t="135868" x="4411663" y="4786313"/>
          <p14:tracePt t="135877" x="4483100" y="4776788"/>
          <p14:tracePt t="135893" x="4848225" y="4697413"/>
          <p14:tracePt t="135910" x="5510213" y="4625975"/>
          <p14:tracePt t="135927" x="6224588" y="4456113"/>
          <p14:tracePt t="135943" x="7161213" y="4322763"/>
          <p14:tracePt t="135960" x="8018463" y="4098925"/>
          <p14:tracePt t="135977" x="8661400" y="3911600"/>
          <p14:tracePt t="135993" x="8983663" y="3822700"/>
          <p14:tracePt t="136010" x="9161463" y="3786188"/>
          <p14:tracePt t="136027" x="9205913" y="3759200"/>
          <p14:tracePt t="136164" x="9215438" y="3759200"/>
          <p14:tracePt t="136172" x="9242425" y="3759200"/>
          <p14:tracePt t="136180" x="9277350" y="3751263"/>
          <p14:tracePt t="136193" x="9331325" y="3751263"/>
          <p14:tracePt t="136210" x="9501188" y="3751263"/>
          <p14:tracePt t="136227" x="9626600" y="3751263"/>
          <p14:tracePt t="136244" x="9777413" y="3751263"/>
          <p14:tracePt t="136260" x="9848850" y="3751263"/>
          <p14:tracePt t="136277" x="9929813" y="3751263"/>
          <p14:tracePt t="136293" x="9991725" y="3751263"/>
          <p14:tracePt t="136310" x="10037763" y="3751263"/>
          <p14:tracePt t="136327" x="10082213" y="3751263"/>
          <p14:tracePt t="136343" x="10126663" y="3751263"/>
          <p14:tracePt t="136360" x="10134600" y="3751263"/>
          <p14:tracePt t="136377" x="10144125" y="3751263"/>
          <p14:tracePt t="136436" x="10153650" y="3751263"/>
          <p14:tracePt t="136444" x="10188575" y="3751263"/>
          <p14:tracePt t="136452" x="10215563" y="3751263"/>
          <p14:tracePt t="136461" x="10269538" y="3751263"/>
          <p14:tracePt t="136477" x="10340975" y="3751263"/>
          <p14:tracePt t="136493" x="10385425" y="3751263"/>
          <p14:tracePt t="136510" x="10412413" y="3751263"/>
          <p14:tracePt t="137076" x="10385425" y="3751263"/>
          <p14:tracePt t="137084" x="10358438" y="3751263"/>
          <p14:tracePt t="137093" x="10287000" y="3751263"/>
          <p14:tracePt t="137110" x="10045700" y="3786188"/>
          <p14:tracePt t="137126" x="9705975" y="3848100"/>
          <p14:tracePt t="137143" x="9251950" y="3902075"/>
          <p14:tracePt t="137160" x="8562975" y="4044950"/>
          <p14:tracePt t="137177" x="7796213" y="4224338"/>
          <p14:tracePt t="137193" x="7089775" y="4375150"/>
          <p14:tracePt t="137210" x="6491288" y="4554538"/>
          <p14:tracePt t="137227" x="6018213" y="4697413"/>
          <p14:tracePt t="137244" x="5143500" y="4894263"/>
          <p14:tracePt t="137260" x="4411663" y="4991100"/>
          <p14:tracePt t="137276" x="3956050" y="5108575"/>
          <p14:tracePt t="137293" x="3295650" y="5224463"/>
          <p14:tracePt t="137310" x="2759075" y="5330825"/>
          <p14:tracePt t="137327" x="2465388" y="5367338"/>
          <p14:tracePt t="137343" x="2214563" y="5438775"/>
          <p14:tracePt t="137360" x="2062163" y="5446713"/>
          <p14:tracePt t="137377" x="1928813" y="5510213"/>
          <p14:tracePt t="137393" x="1785938" y="5581650"/>
          <p14:tracePt t="137410" x="1751013" y="5589588"/>
          <p14:tracePt t="137427" x="1704975" y="5599113"/>
          <p14:tracePt t="137444" x="1670050" y="5599113"/>
          <p14:tracePt t="137540" x="1660525" y="5599113"/>
          <p14:tracePt t="137612" x="1670050" y="5599113"/>
          <p14:tracePt t="137628" x="1697038" y="5599113"/>
          <p14:tracePt t="137644" x="1724025" y="5572125"/>
          <p14:tracePt t="137668" x="1731963" y="5562600"/>
          <p14:tracePt t="137676" x="1751013" y="5562600"/>
          <p14:tracePt t="137684" x="1776413" y="5554663"/>
          <p14:tracePt t="137700" x="1785938" y="5554663"/>
          <p14:tracePt t="137710" x="1822450" y="5554663"/>
          <p14:tracePt t="137727" x="1866900" y="5545138"/>
          <p14:tracePt t="137743" x="1901825" y="5527675"/>
          <p14:tracePt t="137760" x="1946275" y="5518150"/>
          <p14:tracePt t="137777" x="1973263" y="5510213"/>
          <p14:tracePt t="137793" x="2000250" y="5510213"/>
          <p14:tracePt t="137810" x="2009775" y="5510213"/>
          <p14:tracePt t="137876" x="2027238" y="5510213"/>
          <p14:tracePt t="137884" x="2036763" y="5510213"/>
          <p14:tracePt t="137894" x="2062163" y="5510213"/>
          <p14:tracePt t="137910" x="2152650" y="5510213"/>
          <p14:tracePt t="137927" x="2232025" y="5510213"/>
          <p14:tracePt t="137943" x="2286000" y="5510213"/>
          <p14:tracePt t="137960" x="2347913" y="5510213"/>
          <p14:tracePt t="137977" x="2411413" y="5491163"/>
          <p14:tracePt t="137993" x="2438400" y="5491163"/>
          <p14:tracePt t="138028" x="2465388" y="5483225"/>
          <p14:tracePt t="138044" x="2482850" y="5483225"/>
          <p14:tracePt t="138060" x="2536825" y="5456238"/>
          <p14:tracePt t="138077" x="2581275" y="5438775"/>
          <p14:tracePt t="138093" x="2616200" y="5402263"/>
          <p14:tracePt t="138110" x="2633663" y="5394325"/>
          <p14:tracePt t="138126" x="2652713" y="5375275"/>
          <p14:tracePt t="138143" x="2679700" y="5357813"/>
          <p14:tracePt t="138160" x="2697163" y="5330825"/>
          <p14:tracePt t="138177" x="2724150" y="5276850"/>
          <p14:tracePt t="138193" x="2776538" y="5180013"/>
          <p14:tracePt t="138210" x="2813050" y="5081588"/>
          <p14:tracePt t="138227" x="2847975" y="5018088"/>
          <p14:tracePt t="138243" x="2857500" y="5000625"/>
          <p14:tracePt t="138260" x="2857500" y="4973638"/>
          <p14:tracePt t="138293" x="2867025" y="4965700"/>
          <p14:tracePt t="138316" x="2874963" y="4956175"/>
          <p14:tracePt t="138340" x="2894013" y="4946650"/>
          <p14:tracePt t="138548" x="2901950" y="4946650"/>
          <p14:tracePt t="138556" x="2919413" y="4946650"/>
          <p14:tracePt t="138564" x="2946400" y="4946650"/>
          <p14:tracePt t="138577" x="2955925" y="4946650"/>
          <p14:tracePt t="138593" x="3000375" y="4946650"/>
          <p14:tracePt t="138627" x="3009900" y="4946650"/>
          <p14:tracePt t="138676" x="3027363" y="4946650"/>
          <p14:tracePt t="138684" x="3036888" y="4938713"/>
          <p14:tracePt t="138700" x="3054350" y="4938713"/>
          <p14:tracePt t="138710" x="3062288" y="4938713"/>
          <p14:tracePt t="138726" x="3089275" y="4938713"/>
          <p14:tracePt t="138760" x="3098800" y="4938713"/>
          <p14:tracePt t="138820" x="3116263" y="4938713"/>
          <p14:tracePt t="138828" x="3116263" y="4956175"/>
          <p14:tracePt t="138836" x="3098800" y="4973638"/>
          <p14:tracePt t="138844" x="3071813" y="4983163"/>
          <p14:tracePt t="138860" x="2990850" y="5018088"/>
          <p14:tracePt t="138877" x="2955925" y="5045075"/>
          <p14:tracePt t="138893" x="2894013" y="5108575"/>
          <p14:tracePt t="138910" x="2867025" y="5160963"/>
          <p14:tracePt t="138927" x="2830513" y="5197475"/>
          <p14:tracePt t="138943" x="2803525" y="5232400"/>
          <p14:tracePt t="138960" x="2786063" y="5259388"/>
          <p14:tracePt t="138976" x="2786063" y="5268913"/>
          <p14:tracePt t="139011" x="2786063" y="5276850"/>
          <p14:tracePt t="139044" x="2786063" y="5313363"/>
          <p14:tracePt t="139061" x="2786063" y="5322888"/>
          <p14:tracePt t="139068" x="2786063" y="5330825"/>
          <p14:tracePt t="139093" x="2786063" y="5357813"/>
          <p14:tracePt t="139100" x="2786063" y="5367338"/>
          <p14:tracePt t="139110" x="2795588" y="5375275"/>
          <p14:tracePt t="139127" x="2803525" y="5384800"/>
          <p14:tracePt t="139144" x="2830513" y="5384800"/>
          <p14:tracePt t="139160" x="2874963" y="5384800"/>
          <p14:tracePt t="139176" x="2901950" y="5384800"/>
          <p14:tracePt t="139193" x="2965450" y="5384800"/>
          <p14:tracePt t="139210" x="3000375" y="5384800"/>
          <p14:tracePt t="139226" x="3017838" y="5384800"/>
          <p14:tracePt t="139244" x="3036888" y="5384800"/>
          <p14:tracePt t="139260" x="3062288" y="5384800"/>
          <p14:tracePt t="139277" x="3071813" y="5384800"/>
          <p14:tracePt t="139293" x="3116263" y="5384800"/>
          <p14:tracePt t="139310" x="3152775" y="5384800"/>
          <p14:tracePt t="139326" x="3187700" y="5384800"/>
          <p14:tracePt t="139343" x="3205163" y="5384800"/>
          <p14:tracePt t="139360" x="3241675" y="5384800"/>
          <p14:tracePt t="139376" x="3259138" y="5384800"/>
          <p14:tracePt t="139393" x="3268663" y="5384800"/>
          <p14:tracePt t="139410" x="3286125" y="5384800"/>
          <p14:tracePt t="139443" x="3313113" y="5384800"/>
          <p14:tracePt t="139460" x="3348038" y="5384800"/>
          <p14:tracePt t="139476" x="3384550" y="5384800"/>
          <p14:tracePt t="139493" x="3402013" y="5384800"/>
          <p14:tracePt t="139510" x="3438525" y="5384800"/>
          <p14:tracePt t="139526" x="3446463" y="5384800"/>
          <p14:tracePt t="139543" x="3482975" y="5384800"/>
          <p14:tracePt t="139560" x="3500438" y="5384800"/>
          <p14:tracePt t="139577" x="3536950" y="5384800"/>
          <p14:tracePt t="139628" x="3544888" y="5384800"/>
          <p14:tracePt t="139820" x="3554413" y="5384800"/>
          <p14:tracePt t="139836" x="3562350" y="5375275"/>
          <p14:tracePt t="139852" x="3571875" y="5357813"/>
          <p14:tracePt t="139860" x="3581400" y="5348288"/>
          <p14:tracePt t="139868" x="3608388" y="5330825"/>
          <p14:tracePt t="139884" x="3608388" y="5322888"/>
          <p14:tracePt t="139893" x="3616325" y="5303838"/>
          <p14:tracePt t="139910" x="3625850" y="5286375"/>
          <p14:tracePt t="139926" x="3625850" y="5268913"/>
          <p14:tracePt t="139943" x="3625850" y="5259388"/>
          <p14:tracePt t="139960" x="3625850" y="5232400"/>
          <p14:tracePt t="139976" x="3625850" y="5205413"/>
          <p14:tracePt t="139993" x="3598863" y="5187950"/>
          <p14:tracePt t="140010" x="3589338" y="5187950"/>
          <p14:tracePt t="140026" x="3554413" y="5160963"/>
          <p14:tracePt t="140044" x="3527425" y="5153025"/>
          <p14:tracePt t="140076" x="3500438" y="5153025"/>
          <p14:tracePt t="140093" x="3490913" y="5153025"/>
          <p14:tracePt t="140110" x="3482975" y="5153025"/>
          <p14:tracePt t="140126" x="3438525" y="5153025"/>
          <p14:tracePt t="140143" x="3394075" y="5153025"/>
          <p14:tracePt t="140160" x="3357563" y="5153025"/>
          <p14:tracePt t="140176" x="3330575" y="5153025"/>
          <p14:tracePt t="140193" x="3303588" y="5153025"/>
          <p14:tracePt t="140210" x="3276600" y="5153025"/>
          <p14:tracePt t="140226" x="3259138" y="5153025"/>
          <p14:tracePt t="140243" x="3224213" y="5153025"/>
          <p14:tracePt t="140260" x="3152775" y="5143500"/>
          <p14:tracePt t="140276" x="3098800" y="5143500"/>
          <p14:tracePt t="140293" x="3044825" y="5143500"/>
          <p14:tracePt t="140310" x="3000375" y="5143500"/>
          <p14:tracePt t="140326" x="2973388" y="5143500"/>
          <p14:tracePt t="140343" x="2946400" y="5143500"/>
          <p14:tracePt t="140360" x="2938463" y="5143500"/>
          <p14:tracePt t="140377" x="2928938" y="5143500"/>
          <p14:tracePt t="140393" x="2919413" y="5143500"/>
          <p14:tracePt t="140410" x="2894013" y="5143500"/>
          <p14:tracePt t="140426" x="2874963" y="5143500"/>
          <p14:tracePt t="140443" x="2840038" y="5143500"/>
          <p14:tracePt t="140476" x="2830513" y="5143500"/>
          <p14:tracePt t="140500" x="2822575" y="5143500"/>
          <p14:tracePt t="140510" x="2813050" y="5143500"/>
          <p14:tracePt t="140526" x="2786063" y="5143500"/>
          <p14:tracePt t="140588" x="2776538" y="5143500"/>
          <p14:tracePt t="140675" x="2768600" y="5143500"/>
          <p14:tracePt t="140684" x="2768600" y="5153025"/>
          <p14:tracePt t="140700" x="2768600" y="5160963"/>
          <p14:tracePt t="140709" x="2768600" y="5170488"/>
          <p14:tracePt t="140726" x="2768600" y="5205413"/>
          <p14:tracePt t="140743" x="2768600" y="5224463"/>
          <p14:tracePt t="140760" x="2768600" y="5251450"/>
          <p14:tracePt t="140776" x="2768600" y="5268913"/>
          <p14:tracePt t="140793" x="2776538" y="5286375"/>
          <p14:tracePt t="140810" x="2795588" y="5313363"/>
          <p14:tracePt t="140826" x="2803525" y="5322888"/>
          <p14:tracePt t="140843" x="2822575" y="5330825"/>
          <p14:tracePt t="140861" x="2830513" y="5340350"/>
          <p14:tracePt t="140877" x="2857500" y="5367338"/>
          <p14:tracePt t="140893" x="2874963" y="5384800"/>
          <p14:tracePt t="140910" x="2884488" y="5394325"/>
          <p14:tracePt t="140926" x="2894013" y="5402263"/>
          <p14:tracePt t="140943" x="2919413" y="5429250"/>
          <p14:tracePt t="140961" x="2946400" y="5438775"/>
          <p14:tracePt t="140976" x="2990850" y="5446713"/>
          <p14:tracePt t="140993" x="3054350" y="5473700"/>
          <p14:tracePt t="141010" x="3116263" y="5473700"/>
          <p14:tracePt t="141026" x="3160713" y="5473700"/>
          <p14:tracePt t="141044" x="3224213" y="5473700"/>
          <p14:tracePt t="141060" x="3241675" y="5473700"/>
          <p14:tracePt t="141076" x="3268663" y="5473700"/>
          <p14:tracePt t="141093" x="3295650" y="5473700"/>
          <p14:tracePt t="141110" x="3340100" y="5473700"/>
          <p14:tracePt t="141127" x="3367088" y="5473700"/>
          <p14:tracePt t="141143" x="3375025" y="5473700"/>
          <p14:tracePt t="141160" x="3402013" y="5473700"/>
          <p14:tracePt t="141176" x="3429000" y="5465763"/>
          <p14:tracePt t="141193" x="3465513" y="5438775"/>
          <p14:tracePt t="141210" x="3500438" y="5411788"/>
          <p14:tracePt t="141227" x="3517900" y="5402263"/>
          <p14:tracePt t="141244" x="3544888" y="5375275"/>
          <p14:tracePt t="141260" x="3571875" y="5313363"/>
          <p14:tracePt t="141277" x="3581400" y="5286375"/>
          <p14:tracePt t="141293" x="3581400" y="5259388"/>
          <p14:tracePt t="141310" x="3581400" y="5214938"/>
          <p14:tracePt t="141326" x="3581400" y="5187950"/>
          <p14:tracePt t="141343" x="3581400" y="5180013"/>
          <p14:tracePt t="141360" x="3581400" y="5153025"/>
          <p14:tracePt t="141376" x="3544888" y="5143500"/>
          <p14:tracePt t="141393" x="3482975" y="5126038"/>
          <p14:tracePt t="141410" x="3438525" y="5126038"/>
          <p14:tracePt t="141427" x="3394075" y="5126038"/>
          <p14:tracePt t="141444" x="3384550" y="5126038"/>
          <p14:tracePt t="141532" x="3375025" y="5116513"/>
          <p14:tracePt t="141540" x="3375025" y="5089525"/>
          <p14:tracePt t="141548" x="3375025" y="5081588"/>
          <p14:tracePt t="141560" x="3375025" y="5054600"/>
          <p14:tracePt t="141577" x="3348038" y="5000625"/>
          <p14:tracePt t="141593" x="3322638" y="4919663"/>
          <p14:tracePt t="141610" x="3313113" y="4857750"/>
          <p14:tracePt t="141627" x="3313113" y="4840288"/>
          <p14:tracePt t="141643" x="3490913" y="4776788"/>
          <p14:tracePt t="141660" x="3598863" y="4741863"/>
          <p14:tracePt t="141677" x="3697288" y="4670425"/>
          <p14:tracePt t="141693" x="3768725" y="4598988"/>
          <p14:tracePt t="141710" x="3795713" y="4446588"/>
          <p14:tracePt t="141726" x="3857625" y="4357688"/>
          <p14:tracePt t="141743" x="3857625" y="4251325"/>
          <p14:tracePt t="141760" x="3857625" y="4205288"/>
          <p14:tracePt t="141776" x="3857625" y="4125913"/>
          <p14:tracePt t="141793" x="3902075" y="4062413"/>
          <p14:tracePt t="141810" x="3929063" y="3973513"/>
          <p14:tracePt t="141827" x="3929063" y="3894138"/>
          <p14:tracePt t="141844" x="3929063" y="3822700"/>
          <p14:tracePt t="141860" x="3929063" y="3813175"/>
          <p14:tracePt t="141876" x="3919538" y="3776663"/>
          <p14:tracePt t="141910" x="3911600" y="3768725"/>
          <p14:tracePt t="141926" x="3902075" y="3741738"/>
          <p14:tracePt t="141943" x="3884613" y="3724275"/>
          <p14:tracePt t="141960" x="3848100" y="3679825"/>
          <p14:tracePt t="141976" x="3848100" y="3652838"/>
          <p14:tracePt t="141993" x="3830638" y="3643313"/>
          <p14:tracePt t="142010" x="3830638" y="3625850"/>
          <p14:tracePt t="142068" x="3830638" y="3616325"/>
          <p14:tracePt t="142084" x="3830638" y="3608388"/>
          <p14:tracePt t="142108" x="3822700" y="3589338"/>
          <p14:tracePt t="142116" x="3813175" y="3581400"/>
          <p14:tracePt t="142126" x="3795713" y="3571875"/>
          <p14:tracePt t="142143" x="3759200" y="3562350"/>
          <p14:tracePt t="142160" x="3697288" y="3562350"/>
          <p14:tracePt t="142176" x="3625850" y="3554413"/>
          <p14:tracePt t="142193" x="3562350" y="3536950"/>
          <p14:tracePt t="142210" x="3473450" y="3536950"/>
          <p14:tracePt t="142226" x="3419475" y="3536950"/>
          <p14:tracePt t="142244" x="3367088" y="3527425"/>
          <p14:tracePt t="142260" x="3322638" y="3527425"/>
          <p14:tracePt t="142277" x="3259138" y="3527425"/>
          <p14:tracePt t="142293" x="3187700" y="3527425"/>
          <p14:tracePt t="142309" x="3143250" y="3562350"/>
          <p14:tracePt t="142326" x="3081338" y="3581400"/>
          <p14:tracePt t="142343" x="3044825" y="3598863"/>
          <p14:tracePt t="142360" x="3027363" y="3625850"/>
          <p14:tracePt t="142376" x="3000375" y="3633788"/>
          <p14:tracePt t="142410" x="2973388" y="3643313"/>
          <p14:tracePt t="142426" x="2946400" y="3652838"/>
          <p14:tracePt t="142444" x="2928938" y="3660775"/>
          <p14:tracePt t="142460" x="2911475" y="3670300"/>
          <p14:tracePt t="142476" x="2901950" y="3679825"/>
          <p14:tracePt t="142510" x="2884488" y="3724275"/>
          <p14:tracePt t="142526" x="2884488" y="3768725"/>
          <p14:tracePt t="142543" x="2884488" y="3795713"/>
          <p14:tracePt t="142560" x="2867025" y="3848100"/>
          <p14:tracePt t="142576" x="2867025" y="3875088"/>
          <p14:tracePt t="142593" x="2867025" y="3911600"/>
          <p14:tracePt t="142610" x="2884488" y="3929063"/>
          <p14:tracePt t="142626" x="2919413" y="3965575"/>
          <p14:tracePt t="142644" x="3027363" y="3983038"/>
          <p14:tracePt t="142660" x="3071813" y="4000500"/>
          <p14:tracePt t="142677" x="3160713" y="4000500"/>
          <p14:tracePt t="142693" x="3286125" y="4000500"/>
          <p14:tracePt t="142710" x="3455988" y="4000500"/>
          <p14:tracePt t="142726" x="3581400" y="4000500"/>
          <p14:tracePt t="142743" x="3679825" y="3990975"/>
          <p14:tracePt t="142760" x="3724275" y="3990975"/>
          <p14:tracePt t="142777" x="3786188" y="3965575"/>
          <p14:tracePt t="142793" x="3902075" y="3938588"/>
          <p14:tracePt t="142810" x="3990975" y="3919538"/>
          <p14:tracePt t="142826" x="4125913" y="3911600"/>
          <p14:tracePt t="142844" x="4295775" y="3848100"/>
          <p14:tracePt t="142860" x="4456113" y="3786188"/>
          <p14:tracePt t="142877" x="4545013" y="3741738"/>
          <p14:tracePt t="142893" x="4625975" y="3705225"/>
          <p14:tracePt t="142909" x="4679950" y="3652838"/>
          <p14:tracePt t="142926" x="4714875" y="3616325"/>
          <p14:tracePt t="142943" x="4724400" y="3589338"/>
          <p14:tracePt t="142960" x="4751388" y="3554413"/>
          <p14:tracePt t="142976" x="4759325" y="3527425"/>
          <p14:tracePt t="143010" x="4768850" y="3517900"/>
          <p14:tracePt t="143026" x="4786313" y="3500438"/>
          <p14:tracePt t="143043" x="4786313" y="3482975"/>
          <p14:tracePt t="143060" x="4803775" y="3455988"/>
          <p14:tracePt t="143093" x="4786313" y="3429000"/>
          <p14:tracePt t="143140" x="4768850" y="3429000"/>
          <p14:tracePt t="143148" x="4759325" y="3429000"/>
          <p14:tracePt t="143160" x="4732338" y="3419475"/>
          <p14:tracePt t="143176" x="4697413" y="3419475"/>
          <p14:tracePt t="143193" x="4652963" y="3419475"/>
          <p14:tracePt t="143210" x="4625975" y="3419475"/>
          <p14:tracePt t="143226" x="4589463" y="3419475"/>
          <p14:tracePt t="143243" x="4572000" y="3419475"/>
          <p14:tracePt t="143278" x="4545013" y="3419475"/>
          <p14:tracePt t="143293" x="4527550" y="3419475"/>
          <p14:tracePt t="143310" x="4491038" y="3419475"/>
          <p14:tracePt t="143326" x="4465638" y="3419475"/>
          <p14:tracePt t="143343" x="4411663" y="3429000"/>
          <p14:tracePt t="143360" x="4348163" y="3446463"/>
          <p14:tracePt t="143377" x="4286250" y="3455988"/>
          <p14:tracePt t="143393" x="4214813" y="3490913"/>
          <p14:tracePt t="143409" x="4187825" y="3509963"/>
          <p14:tracePt t="143426" x="4179888" y="3517900"/>
          <p14:tracePt t="143443" x="4143375" y="3554413"/>
          <p14:tracePt t="143460" x="4125913" y="3562350"/>
          <p14:tracePt t="143477" x="4089400" y="3598863"/>
          <p14:tracePt t="143493" x="4062413" y="3616325"/>
          <p14:tracePt t="143509" x="4054475" y="3633788"/>
          <p14:tracePt t="143526" x="4037013" y="3652838"/>
          <p14:tracePt t="143543" x="4027488" y="3670300"/>
          <p14:tracePt t="143560" x="4017963" y="3679825"/>
          <p14:tracePt t="143577" x="4017963" y="3687763"/>
          <p14:tracePt t="143593" x="4017963" y="3714750"/>
          <p14:tracePt t="143626" x="4017963" y="3732213"/>
          <p14:tracePt t="143643" x="4017963" y="3751263"/>
          <p14:tracePt t="143660" x="4027488" y="3759200"/>
          <p14:tracePt t="143677" x="4062413" y="3776663"/>
          <p14:tracePt t="143693" x="4071938" y="3786188"/>
          <p14:tracePt t="143710" x="4116388" y="3822700"/>
          <p14:tracePt t="143726" x="4133850" y="3830638"/>
          <p14:tracePt t="143743" x="4170363" y="3840163"/>
          <p14:tracePt t="143760" x="4187825" y="3840163"/>
          <p14:tracePt t="143776" x="4214813" y="3840163"/>
          <p14:tracePt t="143793" x="4251325" y="3857625"/>
          <p14:tracePt t="143810" x="4268788" y="3857625"/>
          <p14:tracePt t="143826" x="4276725" y="3857625"/>
          <p14:tracePt t="143844" x="4303713" y="3857625"/>
          <p14:tracePt t="143860" x="4330700" y="3875088"/>
          <p14:tracePt t="143877" x="4340225" y="3875088"/>
          <p14:tracePt t="143893" x="4367213" y="3875088"/>
          <p14:tracePt t="143910" x="4394200" y="3875088"/>
          <p14:tracePt t="143926" x="4419600" y="3884613"/>
          <p14:tracePt t="143943" x="4429125" y="3884613"/>
          <p14:tracePt t="143960" x="4446588" y="3884613"/>
          <p14:tracePt t="143976" x="4483100" y="3884613"/>
          <p14:tracePt t="143993" x="4491038" y="3884613"/>
          <p14:tracePt t="144010" x="4500563" y="3884613"/>
          <p14:tracePt t="144026" x="4537075" y="3884613"/>
          <p14:tracePt t="144044" x="4545013" y="3884613"/>
          <p14:tracePt t="144060" x="4554538" y="3884613"/>
          <p14:tracePt t="144077" x="4589463" y="3884613"/>
          <p14:tracePt t="144093" x="4598988" y="3884613"/>
          <p14:tracePt t="144110" x="4608513" y="3884613"/>
          <p14:tracePt t="144126" x="4616450" y="3884613"/>
          <p14:tracePt t="144143" x="4643438" y="3884613"/>
          <p14:tracePt t="144160" x="4652963" y="3884613"/>
          <p14:tracePt t="144176" x="4660900" y="3884613"/>
          <p14:tracePt t="144193" x="4670425" y="3884613"/>
          <p14:tracePt t="144210" x="4687888" y="3884613"/>
          <p14:tracePt t="144243" x="4714875" y="3884613"/>
          <p14:tracePt t="144261" x="4724400" y="3884613"/>
          <p14:tracePt t="144277" x="4759325" y="3884613"/>
          <p14:tracePt t="144293" x="4776788" y="3884613"/>
          <p14:tracePt t="144310" x="4822825" y="3867150"/>
          <p14:tracePt t="144326" x="4884738" y="3848100"/>
          <p14:tracePt t="144343" x="4938713" y="3822700"/>
          <p14:tracePt t="144360" x="4973638" y="3803650"/>
          <p14:tracePt t="144376" x="5010150" y="3776663"/>
          <p14:tracePt t="144393" x="5037138" y="3759200"/>
          <p14:tracePt t="144409" x="5054600" y="3741738"/>
          <p14:tracePt t="144426" x="5062538" y="3732213"/>
          <p14:tracePt t="144443" x="5072063" y="3714750"/>
          <p14:tracePt t="144460" x="5099050" y="3687763"/>
          <p14:tracePt t="144493" x="5099050" y="3652838"/>
          <p14:tracePt t="144510" x="5099050" y="3643313"/>
          <p14:tracePt t="144543" x="5099050" y="3625850"/>
          <p14:tracePt t="144560" x="5062538" y="3616325"/>
          <p14:tracePt t="144577" x="5027613" y="3598863"/>
          <p14:tracePt t="144594" x="5000625" y="3581400"/>
          <p14:tracePt t="144610" x="4991100" y="3581400"/>
          <p14:tracePt t="144627" x="4946650" y="3581400"/>
          <p14:tracePt t="144643" x="4840288" y="3581400"/>
          <p14:tracePt t="144660" x="4776788" y="3581400"/>
          <p14:tracePt t="144676" x="4714875" y="3581400"/>
          <p14:tracePt t="144693" x="4633913" y="3581400"/>
          <p14:tracePt t="144709" x="4581525" y="3581400"/>
          <p14:tracePt t="144726" x="4554538" y="3581400"/>
          <p14:tracePt t="144743" x="4527550" y="3581400"/>
          <p14:tracePt t="144760" x="4473575" y="3581400"/>
          <p14:tracePt t="144776" x="4411663" y="3598863"/>
          <p14:tracePt t="144793" x="4330700" y="3608388"/>
          <p14:tracePt t="144810" x="4268788" y="3625850"/>
          <p14:tracePt t="144826" x="4259263" y="3625850"/>
          <p14:tracePt t="144843" x="4251325" y="3633788"/>
          <p14:tracePt t="144900" x="4251325" y="3643313"/>
          <p14:tracePt t="144909" x="4259263" y="3643313"/>
          <p14:tracePt t="144988" x="4268788" y="3652838"/>
          <p14:tracePt t="145020" x="4268788" y="3660775"/>
          <p14:tracePt t="145028" x="4268788" y="3687763"/>
          <p14:tracePt t="145036" x="4268788" y="3697288"/>
          <p14:tracePt t="145044" x="4268788" y="3705225"/>
          <p14:tracePt t="145060" x="4259263" y="3751263"/>
          <p14:tracePt t="145077" x="4187825" y="3813175"/>
          <p14:tracePt t="145093" x="4089400" y="3919538"/>
          <p14:tracePt t="145110" x="3946525" y="4089400"/>
          <p14:tracePt t="145126" x="3786188" y="4330700"/>
          <p14:tracePt t="145143" x="3670300" y="4608513"/>
          <p14:tracePt t="145160" x="3581400" y="4929188"/>
          <p14:tracePt t="145176" x="3536950" y="5224463"/>
          <p14:tracePt t="145193" x="3482975" y="5367338"/>
          <p14:tracePt t="145210" x="3455988" y="5429250"/>
          <p14:tracePt t="145226" x="3446463" y="5438775"/>
          <p14:tracePt t="145243" x="3438525" y="5438775"/>
          <p14:tracePt t="145276" x="3429000" y="5438775"/>
          <p14:tracePt t="145293" x="3402013" y="5438775"/>
          <p14:tracePt t="145316" x="3394075" y="5438775"/>
          <p14:tracePt t="145340" x="3384550" y="5438775"/>
          <p14:tracePt t="145348" x="3375025" y="5446713"/>
          <p14:tracePt t="145359" x="3367088" y="5456238"/>
          <p14:tracePt t="145376" x="3348038" y="5456238"/>
          <p14:tracePt t="145396" x="3340100" y="5456238"/>
          <p14:tracePt t="145428" x="3330575" y="5456238"/>
          <p14:tracePt t="145436" x="3322638" y="5456238"/>
          <p14:tracePt t="145444" x="3303588" y="5446713"/>
          <p14:tracePt t="145460" x="3251200" y="5419725"/>
          <p14:tracePt t="145476" x="3214688" y="5394325"/>
          <p14:tracePt t="145493" x="3170238" y="5375275"/>
          <p14:tracePt t="145510" x="3143250" y="5367338"/>
          <p14:tracePt t="145526" x="3116263" y="5348288"/>
          <p14:tracePt t="145543" x="3089275" y="5340350"/>
          <p14:tracePt t="145560" x="3036888" y="5340350"/>
          <p14:tracePt t="145577" x="2982913" y="5330825"/>
          <p14:tracePt t="145593" x="2938463" y="5330825"/>
          <p14:tracePt t="145610" x="2919413" y="5330825"/>
          <p14:tracePt t="145626" x="2901950" y="5330825"/>
          <p14:tracePt t="145660" x="2874963" y="5330825"/>
          <p14:tracePt t="145676" x="2867025" y="5330825"/>
          <p14:tracePt t="145693" x="2847975" y="5330825"/>
          <p14:tracePt t="145764" x="2840038" y="5330825"/>
          <p14:tracePt t="145820" x="2813050" y="5340350"/>
          <p14:tracePt t="145852" x="2813050" y="5357813"/>
          <p14:tracePt t="145860" x="2813050" y="5367338"/>
          <p14:tracePt t="145868" x="2830513" y="5402263"/>
          <p14:tracePt t="145892" x="2840038" y="5411788"/>
          <p14:tracePt t="145899" x="2847975" y="5419725"/>
          <p14:tracePt t="145916" x="2874963" y="5429250"/>
          <p14:tracePt t="145926" x="2894013" y="5429250"/>
          <p14:tracePt t="145943" x="2946400" y="5456238"/>
          <p14:tracePt t="145960" x="2990850" y="5473700"/>
          <p14:tracePt t="145976" x="3071813" y="5500688"/>
          <p14:tracePt t="145993" x="3143250" y="5518150"/>
          <p14:tracePt t="146010" x="3251200" y="5527675"/>
          <p14:tracePt t="146026" x="3330575" y="5545138"/>
          <p14:tracePt t="146044" x="3411538" y="5545138"/>
          <p14:tracePt t="146060" x="3482975" y="5545138"/>
          <p14:tracePt t="146077" x="3517900" y="5545138"/>
          <p14:tracePt t="146093" x="3562350" y="5545138"/>
          <p14:tracePt t="146132" x="3581400" y="5545138"/>
          <p14:tracePt t="146147" x="3598863" y="5527675"/>
          <p14:tracePt t="146159" x="3608388" y="5527675"/>
          <p14:tracePt t="146176" x="3633788" y="5510213"/>
          <p14:tracePt t="146193" x="3643313" y="5500688"/>
          <p14:tracePt t="146209" x="3652838" y="5473700"/>
          <p14:tracePt t="146226" x="3660775" y="5446713"/>
          <p14:tracePt t="146244" x="3670300" y="5419725"/>
          <p14:tracePt t="146260" x="3670300" y="5411788"/>
          <p14:tracePt t="146276" x="3670300" y="5402263"/>
          <p14:tracePt t="146293" x="3670300" y="5367338"/>
          <p14:tracePt t="146310" x="3652838" y="5348288"/>
          <p14:tracePt t="146326" x="3625850" y="5303838"/>
          <p14:tracePt t="146343" x="3608388" y="5276850"/>
          <p14:tracePt t="146359" x="3571875" y="5241925"/>
          <p14:tracePt t="146376" x="3527425" y="5232400"/>
          <p14:tracePt t="146393" x="3473450" y="5197475"/>
          <p14:tracePt t="146409" x="3411538" y="5170488"/>
          <p14:tracePt t="146426" x="3357563" y="5160963"/>
          <p14:tracePt t="146443" x="3303588" y="5133975"/>
          <p14:tracePt t="146460" x="3214688" y="5133975"/>
          <p14:tracePt t="146477" x="3170238" y="5133975"/>
          <p14:tracePt t="146493" x="3108325" y="5133975"/>
          <p14:tracePt t="146509" x="3044825" y="5133975"/>
          <p14:tracePt t="146526" x="3027363" y="5133975"/>
          <p14:tracePt t="146543" x="2990850" y="5143500"/>
          <p14:tracePt t="146559" x="2973388" y="5143500"/>
          <p14:tracePt t="146576" x="2965450" y="5153025"/>
          <p14:tracePt t="146596" x="2946400" y="5170488"/>
          <p14:tracePt t="146609" x="2938463" y="5180013"/>
          <p14:tracePt t="146626" x="2919413" y="5197475"/>
          <p14:tracePt t="146643" x="2901950" y="5214938"/>
          <p14:tracePt t="146660" x="2867025" y="5251450"/>
          <p14:tracePt t="146677" x="2857500" y="5268913"/>
          <p14:tracePt t="146693" x="2847975" y="5276850"/>
          <p14:tracePt t="146709" x="2847975" y="5286375"/>
          <p14:tracePt t="146796" x="2847975" y="5295900"/>
          <p14:tracePt t="146820" x="2857500" y="5295900"/>
          <p14:tracePt t="146836" x="2874963" y="5295900"/>
          <p14:tracePt t="146844" x="2894013" y="5295900"/>
          <p14:tracePt t="146852" x="2911475" y="5295900"/>
          <p14:tracePt t="146861" x="2938463" y="5295900"/>
          <p14:tracePt t="146877" x="2973388" y="5241925"/>
          <p14:tracePt t="146893" x="3081338" y="5143500"/>
          <p14:tracePt t="146910" x="3160713" y="5089525"/>
          <p14:tracePt t="146926" x="3276600" y="5027613"/>
          <p14:tracePt t="146943" x="3419475" y="4965700"/>
          <p14:tracePt t="146959" x="3536950" y="4894263"/>
          <p14:tracePt t="146976" x="3776663" y="4741863"/>
          <p14:tracePt t="146993" x="3946525" y="4643438"/>
          <p14:tracePt t="147009" x="4197350" y="4554538"/>
          <p14:tracePt t="147026" x="4491038" y="4518025"/>
          <p14:tracePt t="147044" x="4875213" y="4438650"/>
          <p14:tracePt t="147060" x="5197475" y="4394200"/>
          <p14:tracePt t="147077" x="5276850" y="4348163"/>
          <p14:tracePt t="147093" x="5322888" y="4303713"/>
          <p14:tracePt t="147110" x="5340350" y="4241800"/>
          <p14:tracePt t="147126" x="5340350" y="4160838"/>
          <p14:tracePt t="147143" x="5286375" y="4081463"/>
          <p14:tracePt t="147159" x="5214938" y="3983038"/>
          <p14:tracePt t="147176" x="5187950" y="3919538"/>
          <p14:tracePt t="147193" x="5170488" y="3875088"/>
          <p14:tracePt t="147210" x="5143500" y="3857625"/>
          <p14:tracePt t="147226" x="5133975" y="3822700"/>
          <p14:tracePt t="147244" x="5099050" y="3786188"/>
          <p14:tracePt t="147260" x="5010150" y="3697288"/>
          <p14:tracePt t="147276" x="4946650" y="3670300"/>
          <p14:tracePt t="147293" x="4867275" y="3616325"/>
          <p14:tracePt t="147310" x="4786313" y="3598863"/>
          <p14:tracePt t="147326" x="4705350" y="3562350"/>
          <p14:tracePt t="147343" x="4643438" y="3536950"/>
          <p14:tracePt t="147359" x="4598988" y="3500438"/>
          <p14:tracePt t="147376" x="4562475" y="3500438"/>
          <p14:tracePt t="147394" x="4518025" y="3500438"/>
          <p14:tracePt t="147409" x="4473575" y="3500438"/>
          <p14:tracePt t="147426" x="4411663" y="3500438"/>
          <p14:tracePt t="147444" x="4348163" y="3500438"/>
          <p14:tracePt t="147460" x="4295775" y="3527425"/>
          <p14:tracePt t="147493" x="4268788" y="3554413"/>
          <p14:tracePt t="147510" x="4259263" y="3581400"/>
          <p14:tracePt t="147526" x="4241800" y="3616325"/>
          <p14:tracePt t="147543" x="4214813" y="3633788"/>
          <p14:tracePt t="147560" x="4197350" y="3687763"/>
          <p14:tracePt t="147576" x="4179888" y="3714750"/>
          <p14:tracePt t="147593" x="4179888" y="3741738"/>
          <p14:tracePt t="147610" x="4179888" y="3768725"/>
          <p14:tracePt t="147626" x="4179888" y="3803650"/>
          <p14:tracePt t="147644" x="4179888" y="3822700"/>
          <p14:tracePt t="147660" x="4197350" y="3867150"/>
          <p14:tracePt t="147676" x="4224338" y="3884613"/>
          <p14:tracePt t="147693" x="4286250" y="3911600"/>
          <p14:tracePt t="147710" x="4348163" y="3946525"/>
          <p14:tracePt t="147726" x="4394200" y="3946525"/>
          <p14:tracePt t="147743" x="4446588" y="3965575"/>
          <p14:tracePt t="147759" x="4518025" y="3965575"/>
          <p14:tracePt t="147776" x="4554538" y="3965575"/>
          <p14:tracePt t="147793" x="4633913" y="3965575"/>
          <p14:tracePt t="147809" x="4660900" y="3965575"/>
          <p14:tracePt t="147826" x="4705350" y="3965575"/>
          <p14:tracePt t="147843" x="4724400" y="3965575"/>
          <p14:tracePt t="147860" x="4768850" y="3938588"/>
          <p14:tracePt t="147877" x="4776788" y="3938588"/>
          <p14:tracePt t="147909" x="4795838" y="3929063"/>
          <p14:tracePt t="147926" x="4803775" y="3911600"/>
          <p14:tracePt t="147943" x="4813300" y="3894138"/>
          <p14:tracePt t="147960" x="4840288" y="3830638"/>
          <p14:tracePt t="147976" x="4848225" y="3768725"/>
          <p14:tracePt t="147993" x="4867275" y="3724275"/>
          <p14:tracePt t="148009" x="4867275" y="3679825"/>
          <p14:tracePt t="148026" x="4875213" y="3660775"/>
          <p14:tracePt t="148060" x="4875213" y="3652838"/>
          <p14:tracePt t="148076" x="4875213" y="3633788"/>
          <p14:tracePt t="148228" x="4857750" y="3633788"/>
          <p14:tracePt t="148236" x="4848225" y="3633788"/>
          <p14:tracePt t="148244" x="4830763" y="3643313"/>
          <p14:tracePt t="148260" x="4822825" y="3643313"/>
          <p14:tracePt t="148277" x="4732338" y="3714750"/>
          <p14:tracePt t="148293" x="4660900" y="3894138"/>
          <p14:tracePt t="148310" x="4598988" y="4098925"/>
          <p14:tracePt t="148326" x="4483100" y="4446588"/>
          <p14:tracePt t="148343" x="4322763" y="4795838"/>
          <p14:tracePt t="148359" x="4152900" y="5143500"/>
          <p14:tracePt t="148376" x="4044950" y="5419725"/>
          <p14:tracePt t="148393" x="3938588" y="5634038"/>
          <p14:tracePt t="148409" x="3867150" y="5751513"/>
          <p14:tracePt t="148426" x="3840163" y="5768975"/>
          <p14:tracePt t="148443" x="3776663" y="5795963"/>
          <p14:tracePt t="148460" x="3660775" y="5803900"/>
          <p14:tracePt t="148477" x="3571875" y="5822950"/>
          <p14:tracePt t="148493" x="3490913" y="5830888"/>
          <p14:tracePt t="148509" x="3411538" y="5875338"/>
          <p14:tracePt t="148526" x="3367088" y="5884863"/>
          <p14:tracePt t="148543" x="3330575" y="5902325"/>
          <p14:tracePt t="148559" x="3322638" y="5911850"/>
          <p14:tracePt t="148576" x="3295650" y="5911850"/>
          <p14:tracePt t="148593" x="3251200" y="5911850"/>
          <p14:tracePt t="148609" x="3197225" y="5911850"/>
          <p14:tracePt t="148626" x="3170238" y="5911850"/>
          <p14:tracePt t="148643" x="3108325" y="5911850"/>
          <p14:tracePt t="148660" x="2982913" y="5911850"/>
          <p14:tracePt t="148677" x="2857500" y="5911850"/>
          <p14:tracePt t="148693" x="2679700" y="5894388"/>
          <p14:tracePt t="148709" x="2527300" y="5894388"/>
          <p14:tracePt t="148726" x="2384425" y="5894388"/>
          <p14:tracePt t="148743" x="2276475" y="5894388"/>
          <p14:tracePt t="148759" x="2197100" y="5894388"/>
          <p14:tracePt t="148776" x="2125663" y="5894388"/>
          <p14:tracePt t="148793" x="2089150" y="5894388"/>
          <p14:tracePt t="148828" x="2081213" y="5894388"/>
          <p14:tracePt t="148852" x="2071688" y="5894388"/>
          <p14:tracePt t="148861" x="2044700" y="5894388"/>
          <p14:tracePt t="148876" x="2027238" y="5894388"/>
          <p14:tracePt t="148893" x="1982788" y="5884863"/>
          <p14:tracePt t="148956" x="1973263" y="5884863"/>
          <p14:tracePt t="149540" x="1982788" y="5884863"/>
          <p14:tracePt t="149548" x="1990725" y="5884863"/>
          <p14:tracePt t="149559" x="2017713" y="5884863"/>
          <p14:tracePt t="149576" x="2044700" y="5884863"/>
          <p14:tracePt t="149593" x="2081213" y="5884863"/>
          <p14:tracePt t="149610" x="2143125" y="5884863"/>
          <p14:tracePt t="149626" x="2197100" y="5884863"/>
          <p14:tracePt t="149648" x="2330450" y="5884863"/>
          <p14:tracePt t="149660" x="2393950" y="5884863"/>
          <p14:tracePt t="149676" x="2401888" y="5884863"/>
          <p14:tracePt t="149779" x="2411413" y="5884863"/>
          <p14:tracePt t="149948" x="2428875" y="5884863"/>
          <p14:tracePt t="149956" x="2446338" y="5884863"/>
          <p14:tracePt t="149964" x="2465388" y="5884863"/>
          <p14:tracePt t="149976" x="2490788" y="5884863"/>
          <p14:tracePt t="149993" x="2517775" y="5884863"/>
          <p14:tracePt t="150009" x="2581275" y="5884863"/>
          <p14:tracePt t="150026" x="2625725" y="5884863"/>
          <p14:tracePt t="150042" x="2679700" y="5884863"/>
          <p14:tracePt t="150060" x="2751138" y="5884863"/>
          <p14:tracePt t="150077" x="2786063" y="5884863"/>
          <p14:tracePt t="150093" x="2803525" y="5884863"/>
          <p14:tracePt t="150220" x="2830513" y="5884863"/>
          <p14:tracePt t="150228" x="2840038" y="5884863"/>
          <p14:tracePt t="150244" x="2847975" y="5884863"/>
          <p14:tracePt t="150260" x="2857500" y="5867400"/>
          <p14:tracePt t="150268" x="2867025" y="5857875"/>
          <p14:tracePt t="150660" x="2874963" y="5857875"/>
          <p14:tracePt t="150668" x="2901950" y="5857875"/>
          <p14:tracePt t="150677" x="2938463" y="5857875"/>
          <p14:tracePt t="150693" x="2990850" y="5857875"/>
          <p14:tracePt t="150709" x="3054350" y="5867400"/>
          <p14:tracePt t="150726" x="3089275" y="5875338"/>
          <p14:tracePt t="150742" x="3125788" y="5875338"/>
          <p14:tracePt t="150759" x="3133725" y="5875338"/>
          <p14:tracePt t="150932" x="3143250" y="5875338"/>
          <p14:tracePt t="150940" x="3160713" y="5875338"/>
          <p14:tracePt t="150948" x="3170238" y="5875338"/>
          <p14:tracePt t="150959" x="3197225" y="5875338"/>
          <p14:tracePt t="150976" x="3241675" y="5875338"/>
          <p14:tracePt t="150992" x="3303588" y="5875338"/>
          <p14:tracePt t="151009" x="3367088" y="5875338"/>
          <p14:tracePt t="151026" x="3473450" y="5875338"/>
          <p14:tracePt t="151043" x="3544888" y="5875338"/>
          <p14:tracePt t="151060" x="3633788" y="5830888"/>
          <p14:tracePt t="151076" x="3670300" y="5822950"/>
          <p14:tracePt t="151093" x="3697288" y="5795963"/>
          <p14:tracePt t="151109" x="3705225" y="5786438"/>
          <p14:tracePt t="151132" x="3724275" y="5768975"/>
          <p14:tracePt t="151156" x="3732213" y="5759450"/>
          <p14:tracePt t="151172" x="3741738" y="5751513"/>
          <p14:tracePt t="151196" x="3741738" y="5741988"/>
          <p14:tracePt t="151228" x="3741738" y="5732463"/>
          <p14:tracePt t="151252" x="3741738" y="5724525"/>
          <p14:tracePt t="151276" x="3732213" y="5724525"/>
          <p14:tracePt t="151284" x="3714750" y="5724525"/>
          <p14:tracePt t="151293" x="3697288" y="5724525"/>
          <p14:tracePt t="151309" x="3679825" y="5724525"/>
          <p14:tracePt t="151326" x="3608388" y="5724525"/>
          <p14:tracePt t="151343" x="3544888" y="5741988"/>
          <p14:tracePt t="151359" x="3490913" y="5768975"/>
          <p14:tracePt t="151444" x="3465513" y="5776913"/>
          <p14:tracePt t="153876" x="3473450" y="5776913"/>
          <p14:tracePt t="153884" x="3490913" y="5776913"/>
          <p14:tracePt t="153893" x="3544888" y="5751513"/>
          <p14:tracePt t="153909" x="3867150" y="5688013"/>
          <p14:tracePt t="153926" x="4857750" y="5562600"/>
          <p14:tracePt t="153942" x="6357938" y="5330825"/>
          <p14:tracePt t="153959" x="7599363" y="5054600"/>
          <p14:tracePt t="153976" x="8456613" y="4724400"/>
          <p14:tracePt t="153993" x="8804275" y="4589463"/>
          <p14:tracePt t="154009" x="8974138" y="4465638"/>
          <p14:tracePt t="154026" x="8974138" y="4411663"/>
          <p14:tracePt t="154042" x="8983663" y="4419600"/>
          <p14:tracePt t="154156" x="8983663" y="4411663"/>
          <p14:tracePt t="154204" x="8983663" y="4402138"/>
          <p14:tracePt t="154212" x="9010650" y="4394200"/>
          <p14:tracePt t="154220" x="9028113" y="4394200"/>
          <p14:tracePt t="154228" x="9082088" y="4394200"/>
          <p14:tracePt t="154242" x="9134475" y="4394200"/>
          <p14:tracePt t="154259" x="9286875" y="4367213"/>
          <p14:tracePt t="154276" x="9420225" y="4303713"/>
          <p14:tracePt t="154293" x="9501188" y="4268788"/>
          <p14:tracePt t="154309" x="9582150" y="4214813"/>
          <p14:tracePt t="154326" x="9626600" y="4170363"/>
          <p14:tracePt t="154342" x="9634538" y="4152900"/>
          <p14:tracePt t="154359" x="9634538" y="4143375"/>
          <p14:tracePt t="154376" x="9661525" y="4125913"/>
          <p14:tracePt t="154392" x="9671050" y="4116388"/>
          <p14:tracePt t="154409" x="9688513" y="4089400"/>
          <p14:tracePt t="154442" x="9715500" y="4081463"/>
          <p14:tracePt t="154460" x="9769475" y="4054475"/>
          <p14:tracePt t="154476" x="9823450" y="4017963"/>
          <p14:tracePt t="154493" x="9912350" y="3965575"/>
          <p14:tracePt t="154510" x="10055225" y="3919538"/>
          <p14:tracePt t="154526" x="10242550" y="3830638"/>
          <p14:tracePt t="154542" x="10323513" y="3776663"/>
          <p14:tracePt t="154559" x="10385425" y="3751263"/>
          <p14:tracePt t="154576" x="10394950" y="3741738"/>
          <p14:tracePt t="154593" x="10412413" y="3732213"/>
          <p14:tracePt t="154740" x="10402888" y="3732213"/>
          <p14:tracePt t="154772" x="10394950" y="3732213"/>
          <p14:tracePt t="155228" x="10375900" y="3732213"/>
          <p14:tracePt t="155236" x="10323513" y="3732213"/>
          <p14:tracePt t="155244" x="10296525" y="3732213"/>
          <p14:tracePt t="155259" x="10225088" y="3759200"/>
          <p14:tracePt t="155276" x="9867900" y="3919538"/>
          <p14:tracePt t="155292" x="9510713" y="4143375"/>
          <p14:tracePt t="155309" x="9134475" y="4357688"/>
          <p14:tracePt t="155326" x="8688388" y="4679950"/>
          <p14:tracePt t="155342" x="8134350" y="5081588"/>
          <p14:tracePt t="155359" x="7589838" y="5465763"/>
          <p14:tracePt t="155376" x="7180263" y="5688013"/>
          <p14:tracePt t="155392" x="6902450" y="5840413"/>
          <p14:tracePt t="155409" x="6742113" y="5919788"/>
          <p14:tracePt t="155426" x="6608763" y="5946775"/>
          <p14:tracePt t="155442" x="6537325" y="5965825"/>
          <p14:tracePt t="155460" x="6348413" y="5965825"/>
          <p14:tracePt t="155476" x="6197600" y="5965825"/>
          <p14:tracePt t="155493" x="6045200" y="5956300"/>
          <p14:tracePt t="155509" x="5867400" y="5919788"/>
          <p14:tracePt t="155525" x="5741988" y="5911850"/>
          <p14:tracePt t="155542" x="5626100" y="5894388"/>
          <p14:tracePt t="155560" x="5491163" y="5848350"/>
          <p14:tracePt t="155576" x="5357813" y="5803900"/>
          <p14:tracePt t="155593" x="5259388" y="5759450"/>
          <p14:tracePt t="155609" x="5180013" y="5732463"/>
          <p14:tracePt t="155626" x="5143500" y="5705475"/>
          <p14:tracePt t="155642" x="5108575" y="5670550"/>
          <p14:tracePt t="155660" x="5037138" y="5616575"/>
          <p14:tracePt t="155676" x="5000625" y="5581650"/>
          <p14:tracePt t="155692" x="4956175" y="5537200"/>
          <p14:tracePt t="155709" x="4919663" y="5500688"/>
          <p14:tracePt t="155726" x="4822825" y="5465763"/>
          <p14:tracePt t="155742" x="4759325" y="5411788"/>
          <p14:tracePt t="155759" x="4705350" y="5367338"/>
          <p14:tracePt t="155776" x="4687888" y="5348288"/>
          <p14:tracePt t="155792" x="4687888" y="5340350"/>
          <p14:tracePt t="155809" x="4687888" y="5330825"/>
          <p14:tracePt t="155826" x="4687888" y="5303838"/>
          <p14:tracePt t="155842" x="4687888" y="5295900"/>
          <p14:tracePt t="155877" x="4687888" y="5286375"/>
          <p14:tracePt t="155900" x="4687888" y="5276850"/>
          <p14:tracePt t="156044" x="4687888" y="5286375"/>
          <p14:tracePt t="156052" x="4687888" y="5313363"/>
          <p14:tracePt t="156060" x="4687888" y="5367338"/>
          <p14:tracePt t="156076" x="4687888" y="5438775"/>
          <p14:tracePt t="156092" x="4687888" y="5562600"/>
          <p14:tracePt t="156109" x="4652963" y="5697538"/>
          <p14:tracePt t="156127" x="4633913" y="5840413"/>
          <p14:tracePt t="156142" x="4625975" y="5973763"/>
          <p14:tracePt t="156159" x="4608513" y="6062663"/>
          <p14:tracePt t="156176" x="4581525" y="6143625"/>
          <p14:tracePt t="156192" x="4581525" y="6180138"/>
          <p14:tracePt t="156209" x="4581525" y="6197600"/>
          <p14:tracePt t="156226" x="4572000" y="6215063"/>
          <p14:tracePt t="156308" x="4572000" y="6224588"/>
          <p14:tracePt t="156316" x="4572000" y="6232525"/>
          <p14:tracePt t="156332" x="4572000" y="6251575"/>
          <p14:tracePt t="156364" x="4572000" y="6276975"/>
          <p14:tracePt t="156764" x="4589463" y="6276975"/>
          <p14:tracePt t="156772" x="4598988" y="6276975"/>
          <p14:tracePt t="156780" x="4643438" y="6259513"/>
          <p14:tracePt t="156792" x="4732338" y="6197600"/>
          <p14:tracePt t="156809" x="4983163" y="5902325"/>
          <p14:tracePt t="156826" x="5295900" y="5394325"/>
          <p14:tracePt t="156842" x="5626100" y="4822825"/>
          <p14:tracePt t="156860" x="6143625" y="4089400"/>
          <p14:tracePt t="156876" x="6446838" y="3705225"/>
          <p14:tracePt t="156893" x="6661150" y="3375025"/>
          <p14:tracePt t="156909" x="6751638" y="3143250"/>
          <p14:tracePt t="156926" x="6759575" y="3036888"/>
          <p14:tracePt t="156942" x="6769100" y="3000375"/>
          <p14:tracePt t="156959" x="6786563" y="2955925"/>
          <p14:tracePt t="156976" x="6804025" y="2928938"/>
          <p14:tracePt t="157009" x="6804025" y="2919413"/>
          <p14:tracePt t="157044" x="6813550" y="2911475"/>
          <p14:tracePt t="157052" x="6840538" y="2901950"/>
          <p14:tracePt t="157060" x="6867525" y="2874963"/>
          <p14:tracePt t="157076" x="6965950" y="2786063"/>
          <p14:tracePt t="157093" x="7108825" y="2660650"/>
          <p14:tracePt t="157109" x="7242175" y="2509838"/>
          <p14:tracePt t="157126" x="7313613" y="2428875"/>
          <p14:tracePt t="157142" x="7323138" y="2401888"/>
          <p14:tracePt t="157159" x="7331075" y="2384425"/>
          <p14:tracePt t="157332" x="7340600" y="2374900"/>
          <p14:tracePt t="157340" x="7348538" y="2374900"/>
          <p14:tracePt t="157348" x="7375525" y="2357438"/>
          <p14:tracePt t="157359" x="7385050" y="2339975"/>
          <p14:tracePt t="157375" x="7439025" y="2276475"/>
          <p14:tracePt t="157392" x="7456488" y="2232025"/>
          <p14:tracePt t="157409" x="7510463" y="2187575"/>
          <p14:tracePt t="157426" x="7518400" y="2143125"/>
          <p14:tracePt t="157442" x="7545388" y="2125663"/>
          <p14:tracePt t="157459" x="7554913" y="2116138"/>
          <p14:tracePt t="157476" x="7554913" y="2108200"/>
          <p14:tracePt t="157540" x="7537450" y="2116138"/>
          <p14:tracePt t="157548" x="7500938" y="2160588"/>
          <p14:tracePt t="157559" x="7456488" y="2187575"/>
          <p14:tracePt t="157576" x="7296150" y="2322513"/>
          <p14:tracePt t="157592" x="7116763" y="2500313"/>
          <p14:tracePt t="157609" x="6911975" y="2759075"/>
          <p14:tracePt t="157626" x="6634163" y="3098800"/>
          <p14:tracePt t="157642" x="6296025" y="3517900"/>
          <p14:tracePt t="157660" x="5545138" y="4419600"/>
          <p14:tracePt t="157676" x="5010150" y="5000625"/>
          <p14:tracePt t="157693" x="4518025" y="5438775"/>
          <p14:tracePt t="157709" x="4133850" y="5795963"/>
          <p14:tracePt t="157726" x="3822700" y="6027738"/>
          <p14:tracePt t="157742" x="3581400" y="6188075"/>
          <p14:tracePt t="157759" x="3348038" y="6276975"/>
          <p14:tracePt t="157776" x="3187700" y="6367463"/>
          <p14:tracePt t="157792" x="3009900" y="6411913"/>
          <p14:tracePt t="157809" x="2786063" y="6446838"/>
          <p14:tracePt t="157826" x="2581275" y="6518275"/>
          <p14:tracePt t="157842" x="2347913" y="6589713"/>
          <p14:tracePt t="157860" x="2160588" y="6661150"/>
          <p14:tracePt t="157876" x="2044700" y="6705600"/>
          <p14:tracePt t="157893" x="1901825" y="6769100"/>
          <p14:tracePt t="158125" x="1455738" y="6473825"/>
          <p14:tracePt t="158171" x="1465263" y="6465888"/>
          <p14:tracePt t="158228" x="1473200" y="6456363"/>
          <p14:tracePt t="158268" x="1500188" y="6456363"/>
          <p14:tracePt t="158276" x="1509713" y="6456363"/>
          <p14:tracePt t="158293" x="1527175" y="6456363"/>
          <p14:tracePt t="158300" x="1554163" y="6446838"/>
          <p14:tracePt t="158316" x="1581150" y="6429375"/>
          <p14:tracePt t="158396" x="1589088" y="6429375"/>
          <p14:tracePt t="158404" x="1608138" y="6429375"/>
          <p14:tracePt t="158412" x="1616075" y="6429375"/>
          <p14:tracePt t="158426" x="1643063" y="6429375"/>
          <p14:tracePt t="158442" x="1660525" y="6429375"/>
          <p14:tracePt t="158459" x="1670050" y="6429375"/>
          <p14:tracePt t="158668" x="1697038" y="6419850"/>
          <p14:tracePt t="158676" x="1731963" y="6411913"/>
          <p14:tracePt t="158684" x="1751013" y="6402388"/>
          <p14:tracePt t="158700" x="1758950" y="6402388"/>
          <p14:tracePt t="158709" x="1803400" y="6384925"/>
          <p14:tracePt t="158726" x="1812925" y="6375400"/>
          <p14:tracePt t="158742" x="1830388" y="6375400"/>
          <p14:tracePt t="158759" x="1857375" y="6367463"/>
          <p14:tracePt t="160564" x="1866900" y="6367463"/>
          <p14:tracePt t="160612" x="1884363" y="6367463"/>
          <p14:tracePt t="160620" x="1901825" y="6367463"/>
          <p14:tracePt t="160636" x="1911350" y="6367463"/>
          <p14:tracePt t="160644" x="1919288" y="6367463"/>
          <p14:tracePt t="160660" x="1955800" y="6367463"/>
          <p14:tracePt t="160676" x="2071688" y="6367463"/>
          <p14:tracePt t="160693" x="2160588" y="6411913"/>
          <p14:tracePt t="160709" x="2241550" y="6419850"/>
          <p14:tracePt t="160726" x="2339975" y="6465888"/>
          <p14:tracePt t="160742" x="2393950" y="6465888"/>
          <p14:tracePt t="160759" x="2428875" y="6465888"/>
          <p14:tracePt t="160775" x="2473325" y="6465888"/>
          <p14:tracePt t="160792" x="2527300" y="6473825"/>
          <p14:tracePt t="160809" x="2581275" y="6473825"/>
          <p14:tracePt t="160825" x="2643188" y="6473825"/>
          <p14:tracePt t="160842" x="2705100" y="6473825"/>
          <p14:tracePt t="160860" x="2768600" y="6473825"/>
          <p14:tracePt t="160876" x="2822575" y="6473825"/>
          <p14:tracePt t="160893" x="2830513" y="6473825"/>
          <p14:tracePt t="160909" x="2840038" y="6473825"/>
          <p14:tracePt t="160996" x="2867025" y="6473825"/>
          <p14:tracePt t="161004" x="2874963" y="6473825"/>
          <p14:tracePt t="161012" x="2884488" y="6473825"/>
          <p14:tracePt t="161026" x="2894013" y="6473825"/>
          <p14:tracePt t="161042" x="2919413" y="6473825"/>
          <p14:tracePt t="161132" x="2928938" y="6473825"/>
          <p14:tracePt t="161204" x="2938463" y="6473825"/>
          <p14:tracePt t="161220" x="2955925" y="6465888"/>
          <p14:tracePt t="161228" x="2973388" y="6465888"/>
          <p14:tracePt t="161260" x="2982913" y="6456363"/>
          <p14:tracePt t="161516" x="2990850" y="6456363"/>
          <p14:tracePt t="161525" x="3000375" y="6456363"/>
          <p14:tracePt t="161540" x="3009900" y="6446838"/>
          <p14:tracePt t="161548" x="3017838" y="6446838"/>
          <p14:tracePt t="161564" x="3027363" y="6446838"/>
          <p14:tracePt t="161636" x="3036888" y="6446838"/>
          <p14:tracePt t="161660" x="3054350" y="6446838"/>
          <p14:tracePt t="161684" x="3062288" y="6446838"/>
          <p14:tracePt t="161692" x="3071813" y="6446838"/>
          <p14:tracePt t="161756" x="3081338" y="6446838"/>
          <p14:tracePt t="161788" x="3108325" y="6429375"/>
          <p14:tracePt t="161836" x="3116263" y="6419850"/>
          <p14:tracePt t="161916" x="3125788" y="6419850"/>
          <p14:tracePt t="161956" x="3133725" y="6419850"/>
          <p14:tracePt t="162364" x="3143250" y="6419850"/>
          <p14:tracePt t="162436" x="3152775" y="6419850"/>
          <p14:tracePt t="162460" x="3179763" y="6419850"/>
          <p14:tracePt t="162484" x="3187700" y="6419850"/>
          <p14:tracePt t="162492" x="3205163" y="6411913"/>
          <p14:tracePt t="162548" x="3232150" y="6411913"/>
          <p14:tracePt t="162572" x="3241675" y="6411913"/>
          <p14:tracePt t="162588" x="3251200" y="6411913"/>
          <p14:tracePt t="162604" x="3259138" y="6411913"/>
          <p14:tracePt t="162628" x="3268663" y="6411913"/>
          <p14:tracePt t="162636" x="3286125" y="6411913"/>
          <p14:tracePt t="162676" x="3295650" y="6402388"/>
          <p14:tracePt t="163004" x="3313113" y="6394450"/>
          <p14:tracePt t="163020" x="3313113" y="6375400"/>
          <p14:tracePt t="163028" x="3322638" y="6367463"/>
          <p14:tracePt t="163052" x="3348038" y="6348413"/>
          <p14:tracePt t="163068" x="3357563" y="6340475"/>
          <p14:tracePt t="163092" x="3357563" y="6323013"/>
          <p14:tracePt t="163148" x="3367088" y="6313488"/>
          <p14:tracePt t="163164" x="3367088" y="6303963"/>
          <p14:tracePt t="163172" x="3375025" y="6296025"/>
          <p14:tracePt t="163180" x="3375025" y="6276975"/>
          <p14:tracePt t="163192" x="3394075" y="6251575"/>
          <p14:tracePt t="163209" x="3402013" y="6242050"/>
          <p14:tracePt t="163225" x="3402013" y="6205538"/>
          <p14:tracePt t="163242" x="3402013" y="6161088"/>
          <p14:tracePt t="163259" x="3402013" y="6143625"/>
          <p14:tracePt t="163276" x="3402013" y="6099175"/>
          <p14:tracePt t="163293" x="3402013" y="6089650"/>
          <p14:tracePt t="163309" x="3402013" y="6081713"/>
          <p14:tracePt t="163325" x="3402013" y="6045200"/>
          <p14:tracePt t="163342" x="3394075" y="6037263"/>
          <p14:tracePt t="163359" x="3375025" y="6027738"/>
          <p14:tracePt t="163375" x="3357563" y="6010275"/>
          <p14:tracePt t="163392" x="3348038" y="5991225"/>
          <p14:tracePt t="163409" x="3340100" y="5973763"/>
          <p14:tracePt t="163426" x="3322638" y="5946775"/>
          <p14:tracePt t="163459" x="3295650" y="5919788"/>
          <p14:tracePt t="163476" x="3259138" y="5911850"/>
          <p14:tracePt t="163493" x="3232150" y="5902325"/>
          <p14:tracePt t="163510" x="3224213" y="5902325"/>
          <p14:tracePt t="163525" x="3205163" y="5902325"/>
          <p14:tracePt t="163542" x="3179763" y="5875338"/>
          <p14:tracePt t="163559" x="3170238" y="5875338"/>
          <p14:tracePt t="163576" x="3125788" y="5867400"/>
          <p14:tracePt t="163592" x="3081338" y="5848350"/>
          <p14:tracePt t="163609" x="3044825" y="5848350"/>
          <p14:tracePt t="163625" x="3000375" y="5840413"/>
          <p14:tracePt t="163642" x="2955925" y="5840413"/>
          <p14:tracePt t="163659" x="2901950" y="5813425"/>
          <p14:tracePt t="163676" x="2847975" y="5813425"/>
          <p14:tracePt t="163693" x="2759075" y="5803900"/>
          <p14:tracePt t="163709" x="2697163" y="5776913"/>
          <p14:tracePt t="163725" x="2616200" y="5776913"/>
          <p14:tracePt t="163742" x="2554288" y="5751513"/>
          <p14:tracePt t="163759" x="2465388" y="5751513"/>
          <p14:tracePt t="163775" x="2374900" y="5751513"/>
          <p14:tracePt t="163792" x="2268538" y="5751513"/>
          <p14:tracePt t="163809" x="2160588" y="5751513"/>
          <p14:tracePt t="163826" x="2054225" y="5751513"/>
          <p14:tracePt t="163842" x="1973263" y="5751513"/>
          <p14:tracePt t="163859" x="1911350" y="5751513"/>
          <p14:tracePt t="163876" x="1839913" y="5751513"/>
          <p14:tracePt t="163893" x="1795463" y="5751513"/>
          <p14:tracePt t="163908" x="1768475" y="5768975"/>
          <p14:tracePt t="163926" x="1751013" y="5768975"/>
          <p14:tracePt t="163942" x="1731963" y="5776913"/>
          <p14:tracePt t="163959" x="1714500" y="5776913"/>
          <p14:tracePt t="163975" x="1687513" y="5795963"/>
          <p14:tracePt t="163992" x="1679575" y="5803900"/>
          <p14:tracePt t="164025" x="1643063" y="5830888"/>
          <p14:tracePt t="164042" x="1598613" y="5867400"/>
          <p14:tracePt t="164058" x="1562100" y="5902325"/>
          <p14:tracePt t="164060" x="1562100" y="5919788"/>
          <p14:tracePt t="164076" x="1527175" y="5965825"/>
          <p14:tracePt t="164093" x="1517650" y="6000750"/>
          <p14:tracePt t="164109" x="1509713" y="6062663"/>
          <p14:tracePt t="164126" x="1509713" y="6143625"/>
          <p14:tracePt t="164142" x="1509713" y="6170613"/>
          <p14:tracePt t="164159" x="1500188" y="6205538"/>
          <p14:tracePt t="164175" x="1500188" y="6224588"/>
          <p14:tracePt t="164192" x="1500188" y="6251575"/>
          <p14:tracePt t="164209" x="1500188" y="6269038"/>
          <p14:tracePt t="164225" x="1500188" y="6323013"/>
          <p14:tracePt t="164242" x="1500188" y="6330950"/>
          <p14:tracePt t="164259" x="1517650" y="6348413"/>
          <p14:tracePt t="164276" x="1562100" y="6384925"/>
          <p14:tracePt t="164292" x="1581150" y="6402388"/>
          <p14:tracePt t="164309" x="1608138" y="6429375"/>
          <p14:tracePt t="164325" x="1625600" y="6438900"/>
          <p14:tracePt t="164342" x="1643063" y="6438900"/>
          <p14:tracePt t="164359" x="1679575" y="6446838"/>
          <p14:tracePt t="164375" x="1697038" y="6456363"/>
          <p14:tracePt t="164393" x="1751013" y="6456363"/>
          <p14:tracePt t="164409" x="1803400" y="6491288"/>
          <p14:tracePt t="164425" x="1839913" y="6491288"/>
          <p14:tracePt t="164442" x="1866900" y="6510338"/>
          <p14:tracePt t="164458" x="1928813" y="6518275"/>
          <p14:tracePt t="164526" x="2276475" y="6562725"/>
          <p14:tracePt t="164542" x="2384425" y="6562725"/>
          <p14:tracePt t="164559" x="2509838" y="6562725"/>
          <p14:tracePt t="164576" x="2616200" y="6562725"/>
          <p14:tracePt t="164592" x="2697163" y="6562725"/>
          <p14:tracePt t="164609" x="2751138" y="6562725"/>
          <p14:tracePt t="164625" x="2813050" y="6562725"/>
          <p14:tracePt t="164642" x="2857500" y="6562725"/>
          <p14:tracePt t="164660" x="2894013" y="6562725"/>
          <p14:tracePt t="164676" x="2973388" y="6554788"/>
          <p14:tracePt t="164692" x="3017838" y="6545263"/>
          <p14:tracePt t="164709" x="3081338" y="6537325"/>
          <p14:tracePt t="164725" x="3116263" y="6537325"/>
          <p14:tracePt t="164742" x="3160713" y="6518275"/>
          <p14:tracePt t="164759" x="3224213" y="6510338"/>
          <p14:tracePt t="164775" x="3251200" y="6491288"/>
          <p14:tracePt t="164792" x="3276600" y="6473825"/>
          <p14:tracePt t="164809" x="3295650" y="6465888"/>
          <p14:tracePt t="164825" x="3330575" y="6438900"/>
          <p14:tracePt t="164842" x="3348038" y="6429375"/>
          <p14:tracePt t="164859" x="3357563" y="6419850"/>
          <p14:tracePt t="164876" x="3367088" y="6411913"/>
          <p14:tracePt t="164893" x="3394075" y="6367463"/>
          <p14:tracePt t="164909" x="3411538" y="6348413"/>
          <p14:tracePt t="164925" x="3419475" y="6313488"/>
          <p14:tracePt t="164942" x="3438525" y="6269038"/>
          <p14:tracePt t="164959" x="3438525" y="6224588"/>
          <p14:tracePt t="164976" x="3438525" y="6205538"/>
          <p14:tracePt t="164992" x="3438525" y="6170613"/>
          <p14:tracePt t="165009" x="3438525" y="6153150"/>
          <p14:tracePt t="165025" x="3438525" y="6126163"/>
          <p14:tracePt t="165042" x="3438525" y="6081713"/>
          <p14:tracePt t="165059" x="3419475" y="6045200"/>
          <p14:tracePt t="165060" x="3402013" y="6045200"/>
          <p14:tracePt t="165076" x="3375025" y="6027738"/>
          <p14:tracePt t="165092" x="3313113" y="6000750"/>
          <p14:tracePt t="165109" x="3251200" y="5973763"/>
          <p14:tracePt t="165125" x="3205163" y="5956300"/>
          <p14:tracePt t="165142" x="3143250" y="5919788"/>
          <p14:tracePt t="165159" x="3081338" y="5894388"/>
          <p14:tracePt t="165175" x="3036888" y="5875338"/>
          <p14:tracePt t="165192" x="2938463" y="5848350"/>
          <p14:tracePt t="165209" x="2867025" y="5830888"/>
          <p14:tracePt t="165225" x="2732088" y="5786438"/>
          <p14:tracePt t="165242" x="2616200" y="5776913"/>
          <p14:tracePt t="165259" x="2527300" y="5776913"/>
          <p14:tracePt t="165276" x="2428875" y="5759450"/>
          <p14:tracePt t="165293" x="2366963" y="5759450"/>
          <p14:tracePt t="165309" x="2286000" y="5759450"/>
          <p14:tracePt t="165325" x="2214563" y="5759450"/>
          <p14:tracePt t="165342" x="2089150" y="5759450"/>
          <p14:tracePt t="165359" x="2009775" y="5759450"/>
          <p14:tracePt t="165375" x="1919288" y="5768975"/>
          <p14:tracePt t="165392" x="1839913" y="5795963"/>
          <p14:tracePt t="165409" x="1776413" y="5803900"/>
          <p14:tracePt t="165425" x="1758950" y="5822950"/>
          <p14:tracePt t="165442" x="1714500" y="5830888"/>
          <p14:tracePt t="165459" x="1679575" y="5867400"/>
          <p14:tracePt t="165476" x="1652588" y="5884863"/>
          <p14:tracePt t="165493" x="1598613" y="5929313"/>
          <p14:tracePt t="165509" x="1589088" y="5965825"/>
          <p14:tracePt t="165525" x="1562100" y="6010275"/>
          <p14:tracePt t="165542" x="1562100" y="6045200"/>
          <p14:tracePt t="165559" x="1536700" y="6099175"/>
          <p14:tracePt t="165576" x="1527175" y="6126163"/>
          <p14:tracePt t="165592" x="1527175" y="6161088"/>
          <p14:tracePt t="165608" x="1527175" y="6180138"/>
          <p14:tracePt t="165625" x="1527175" y="6205538"/>
          <p14:tracePt t="165642" x="1527175" y="6232525"/>
          <p14:tracePt t="165658" x="1527175" y="6259513"/>
          <p14:tracePt t="165676" x="1544638" y="6313488"/>
          <p14:tracePt t="165693" x="1554163" y="6357938"/>
          <p14:tracePt t="165709" x="1598613" y="6394450"/>
          <p14:tracePt t="165725" x="1633538" y="6429375"/>
          <p14:tracePt t="165742" x="1670050" y="6446838"/>
          <p14:tracePt t="165759" x="1731963" y="6483350"/>
          <p14:tracePt t="165775" x="1795463" y="6500813"/>
          <p14:tracePt t="165792" x="1866900" y="6527800"/>
          <p14:tracePt t="165876" x="2232025" y="6572250"/>
          <p14:tracePt t="165893" x="2322513" y="6572250"/>
          <p14:tracePt t="165909" x="2401888" y="6572250"/>
          <p14:tracePt t="165925" x="2527300" y="6572250"/>
          <p14:tracePt t="165942" x="2670175" y="6572250"/>
          <p14:tracePt t="165959" x="2776538" y="6572250"/>
          <p14:tracePt t="165975" x="2884488" y="6572250"/>
          <p14:tracePt t="165992" x="3000375" y="6510338"/>
          <p14:tracePt t="166008" x="3089275" y="6500813"/>
          <p14:tracePt t="166025" x="3170238" y="6446838"/>
          <p14:tracePt t="166042" x="3286125" y="6384925"/>
          <p14:tracePt t="166059" x="3394075" y="6296025"/>
          <p14:tracePt t="166060" x="3473450" y="6242050"/>
          <p14:tracePt t="166076" x="3571875" y="6143625"/>
          <p14:tracePt t="166092" x="3643313" y="6010275"/>
          <p14:tracePt t="166109" x="3687763" y="5894388"/>
          <p14:tracePt t="166125" x="3705225" y="5786438"/>
          <p14:tracePt t="166142" x="3705225" y="5732463"/>
          <p14:tracePt t="166159" x="3705225" y="5688013"/>
          <p14:tracePt t="166175" x="3705225" y="5661025"/>
          <p14:tracePt t="166192" x="3751263" y="5589588"/>
          <p14:tracePt t="166209" x="3795713" y="5527675"/>
          <p14:tracePt t="166225" x="3867150" y="5429250"/>
          <p14:tracePt t="166242" x="4044950" y="5313363"/>
          <p14:tracePt t="166259" x="4224338" y="5241925"/>
          <p14:tracePt t="166276" x="4348163" y="5170488"/>
          <p14:tracePt t="166309" x="4348163" y="5187950"/>
          <p14:tracePt t="166325" x="4348163" y="5313363"/>
          <p14:tracePt t="166342" x="4224338" y="5581650"/>
          <p14:tracePt t="166359" x="4143375" y="5786438"/>
          <p14:tracePt t="166375" x="4108450" y="5946775"/>
          <p14:tracePt t="166392" x="4108450" y="6037263"/>
          <p14:tracePt t="166409" x="4071938" y="6054725"/>
          <p14:tracePt t="166425" x="4062413" y="6089650"/>
          <p14:tracePt t="166442" x="4037013" y="6099175"/>
          <p14:tracePt t="166459" x="4000500" y="6108700"/>
          <p14:tracePt t="166493" x="3973513" y="6108700"/>
          <p14:tracePt t="167108" x="3965575" y="6108700"/>
          <p14:tracePt t="167125" x="3956050" y="6108700"/>
          <p14:tracePt t="167148" x="3946525" y="6108700"/>
          <p14:tracePt t="167156" x="3929063" y="6108700"/>
          <p14:tracePt t="167172" x="3911600" y="6108700"/>
          <p14:tracePt t="167180" x="3902075" y="6108700"/>
          <p14:tracePt t="167192" x="3884613" y="6108700"/>
          <p14:tracePt t="167208" x="3848100" y="6089650"/>
          <p14:tracePt t="167225" x="3803650" y="6072188"/>
          <p14:tracePt t="167242" x="3759200" y="6062663"/>
          <p14:tracePt t="167259" x="3724275" y="6027738"/>
          <p14:tracePt t="167276" x="3660775" y="6018213"/>
          <p14:tracePt t="167292" x="3598863" y="6000750"/>
          <p14:tracePt t="167309" x="3509963" y="5973763"/>
          <p14:tracePt t="167325" x="3411538" y="5956300"/>
          <p14:tracePt t="167342" x="3367088" y="5956300"/>
          <p14:tracePt t="167359" x="3303588" y="5956300"/>
          <p14:tracePt t="167375" x="3251200" y="5956300"/>
          <p14:tracePt t="167392" x="3205163" y="5956300"/>
          <p14:tracePt t="167408" x="3143250" y="5956300"/>
          <p14:tracePt t="167425" x="3081338" y="5956300"/>
          <p14:tracePt t="167442" x="3000375" y="5956300"/>
          <p14:tracePt t="167459" x="2911475" y="5956300"/>
          <p14:tracePt t="167476" x="2724150" y="5956300"/>
          <p14:tracePt t="167492" x="2473325" y="5956300"/>
          <p14:tracePt t="167509" x="2330450" y="5956300"/>
          <p14:tracePt t="167525" x="2232025" y="5946775"/>
          <p14:tracePt t="167542" x="2143125" y="5929313"/>
          <p14:tracePt t="167559" x="2081213" y="5911850"/>
          <p14:tracePt t="167575" x="2000250" y="5911850"/>
          <p14:tracePt t="167592" x="1938338" y="5894388"/>
          <p14:tracePt t="167609" x="1866900" y="5894388"/>
          <p14:tracePt t="167625" x="1803400" y="5894388"/>
          <p14:tracePt t="167642" x="1741488" y="5894388"/>
          <p14:tracePt t="167659" x="1697038" y="5894388"/>
          <p14:tracePt t="167676" x="1643063" y="5894388"/>
          <p14:tracePt t="167693" x="1616075" y="5894388"/>
          <p14:tracePt t="167708" x="1589088" y="5894388"/>
          <p14:tracePt t="167725" x="1562100" y="5894388"/>
          <p14:tracePt t="167742" x="1517650" y="5919788"/>
          <p14:tracePt t="167759" x="1509713" y="5938838"/>
          <p14:tracePt t="167775" x="1465263" y="6000750"/>
          <p14:tracePt t="167792" x="1455738" y="6037263"/>
          <p14:tracePt t="167808" x="1455738" y="6099175"/>
          <p14:tracePt t="167825" x="1446213" y="6126163"/>
          <p14:tracePt t="167842" x="1446213" y="6143625"/>
          <p14:tracePt t="167858" x="1446213" y="6170613"/>
          <p14:tracePt t="167876" x="1446213" y="6180138"/>
          <p14:tracePt t="167892" x="1446213" y="6205538"/>
          <p14:tracePt t="167908" x="1473200" y="6224588"/>
          <p14:tracePt t="167925" x="1500188" y="6242050"/>
          <p14:tracePt t="167942" x="1536700" y="6251575"/>
          <p14:tracePt t="167958" x="1598613" y="6296025"/>
          <p14:tracePt t="167975" x="1633538" y="6296025"/>
          <p14:tracePt t="167992" x="1679575" y="6303963"/>
          <p14:tracePt t="168008" x="1704975" y="6330950"/>
          <p14:tracePt t="168025" x="1768475" y="6330950"/>
          <p14:tracePt t="168042" x="1812925" y="6357938"/>
          <p14:tracePt t="168058" x="1874838" y="6367463"/>
          <p14:tracePt t="168076" x="2044700" y="6384925"/>
          <p14:tracePt t="168092" x="2241550" y="6429375"/>
          <p14:tracePt t="168109" x="2411413" y="6429375"/>
          <p14:tracePt t="168125" x="2589213" y="6465888"/>
          <p14:tracePt t="168142" x="2759075" y="6465888"/>
          <p14:tracePt t="168158" x="2867025" y="6465888"/>
          <p14:tracePt t="168175" x="2884488" y="6465888"/>
          <p14:tracePt t="168220" x="2901950" y="6465888"/>
          <p14:tracePt t="168228" x="2919413" y="6465888"/>
          <p14:tracePt t="168242" x="2928938" y="6465888"/>
          <p14:tracePt t="168258" x="2982913" y="6465888"/>
          <p14:tracePt t="168276" x="3081338" y="6465888"/>
          <p14:tracePt t="168293" x="3143250" y="6465888"/>
          <p14:tracePt t="168309" x="3179763" y="6465888"/>
          <p14:tracePt t="168325" x="3224213" y="6465888"/>
          <p14:tracePt t="168342" x="3232150" y="6465888"/>
          <p14:tracePt t="168358" x="3259138" y="6465888"/>
          <p14:tracePt t="168375" x="3276600" y="6465888"/>
          <p14:tracePt t="168392" x="3295650" y="6456363"/>
          <p14:tracePt t="168408" x="3295650" y="6429375"/>
          <p14:tracePt t="168425" x="3295650" y="6411913"/>
          <p14:tracePt t="168442" x="3295650" y="6394450"/>
          <p14:tracePt t="168458" x="3295650" y="6384925"/>
          <p14:tracePt t="168475" x="3295650" y="6348413"/>
          <p14:tracePt t="168492" x="3295650" y="6330950"/>
          <p14:tracePt t="168508" x="3295650" y="6296025"/>
          <p14:tracePt t="168525" x="3295650" y="6276975"/>
          <p14:tracePt t="168541" x="3251200" y="6215063"/>
          <p14:tracePt t="168558" x="3187700" y="6161088"/>
          <p14:tracePt t="168575" x="3152775" y="6143625"/>
          <p14:tracePt t="168592" x="3116263" y="6116638"/>
          <p14:tracePt t="168609" x="3062288" y="6099175"/>
          <p14:tracePt t="168625" x="3009900" y="6099175"/>
          <p14:tracePt t="168642" x="2965450" y="6099175"/>
          <p14:tracePt t="168658" x="2919413" y="6089650"/>
          <p14:tracePt t="168675" x="2847975" y="6081713"/>
          <p14:tracePt t="168692" x="2768600" y="6081713"/>
          <p14:tracePt t="168708" x="2724150" y="6054725"/>
          <p14:tracePt t="168725" x="2643188" y="6037263"/>
          <p14:tracePt t="168742" x="2633663" y="6037263"/>
          <p14:tracePt t="168758" x="2598738" y="6027738"/>
          <p14:tracePt t="168775" x="2581275" y="6027738"/>
          <p14:tracePt t="168792" x="2527300" y="6018213"/>
          <p14:tracePt t="168808" x="2428875" y="5973763"/>
          <p14:tracePt t="168825" x="2330450" y="5965825"/>
          <p14:tracePt t="168842" x="2224088" y="5946775"/>
          <p14:tracePt t="168858" x="2133600" y="5919788"/>
          <p14:tracePt t="168876" x="1982788" y="5911850"/>
          <p14:tracePt t="168892" x="1919288" y="5894388"/>
          <p14:tracePt t="168908" x="1874838" y="5894388"/>
          <p14:tracePt t="168925" x="1830388" y="5894388"/>
          <p14:tracePt t="168941" x="1785938" y="5894388"/>
          <p14:tracePt t="168958" x="1751013" y="5894388"/>
          <p14:tracePt t="168975" x="1704975" y="5894388"/>
          <p14:tracePt t="168992" x="1625600" y="5911850"/>
          <p14:tracePt t="169009" x="1589088" y="5929313"/>
          <p14:tracePt t="169025" x="1562100" y="5938838"/>
          <p14:tracePt t="169042" x="1536700" y="5946775"/>
          <p14:tracePt t="169076" x="1500188" y="5973763"/>
          <p14:tracePt t="169092" x="1500188" y="5983288"/>
          <p14:tracePt t="169109" x="1473200" y="6000750"/>
          <p14:tracePt t="169125" x="1465263" y="6027738"/>
          <p14:tracePt t="169141" x="1465263" y="6072188"/>
          <p14:tracePt t="169158" x="1446213" y="6108700"/>
          <p14:tracePt t="169175" x="1446213" y="6153150"/>
          <p14:tracePt t="169192" x="1446213" y="6188075"/>
          <p14:tracePt t="169209" x="1446213" y="6215063"/>
          <p14:tracePt t="169225" x="1446213" y="6242050"/>
          <p14:tracePt t="169242" x="1473200" y="6276975"/>
          <p14:tracePt t="169258" x="1490663" y="6313488"/>
          <p14:tracePt t="169276" x="1554163" y="6367463"/>
          <p14:tracePt t="169292" x="1581150" y="6394450"/>
          <p14:tracePt t="169309" x="1643063" y="6446838"/>
          <p14:tracePt t="169325" x="1697038" y="6483350"/>
          <p14:tracePt t="169341" x="1731963" y="6491288"/>
          <p14:tracePt t="169358" x="1785938" y="6500813"/>
          <p14:tracePt t="169375" x="1884363" y="6545263"/>
          <p14:tracePt t="169460" x="2259013" y="6608763"/>
          <p14:tracePt t="169476" x="2330450" y="6608763"/>
          <p14:tracePt t="169492" x="2428875" y="6608763"/>
          <p14:tracePt t="169509" x="2571750" y="6608763"/>
          <p14:tracePt t="169525" x="2714625" y="6608763"/>
          <p14:tracePt t="169542" x="2911475" y="6608763"/>
          <p14:tracePt t="169558" x="3062288" y="6608763"/>
          <p14:tracePt t="169575" x="3170238" y="6599238"/>
          <p14:tracePt t="169592" x="3268663" y="6589713"/>
          <p14:tracePt t="169609" x="3330575" y="6572250"/>
          <p14:tracePt t="169625" x="3357563" y="6537325"/>
          <p14:tracePt t="169642" x="3429000" y="6500813"/>
          <p14:tracePt t="169658" x="3473450" y="6465888"/>
          <p14:tracePt t="169675" x="3571875" y="6419850"/>
          <p14:tracePt t="169692" x="3643313" y="6367463"/>
          <p14:tracePt t="169709" x="3670300" y="6348413"/>
          <p14:tracePt t="169725" x="3705225" y="6330950"/>
          <p14:tracePt t="169772" x="3705225" y="6323013"/>
          <p14:tracePt t="169804" x="3705225" y="6313488"/>
          <p14:tracePt t="169812" x="3705225" y="6303963"/>
          <p14:tracePt t="169820" x="3705225" y="6286500"/>
          <p14:tracePt t="169828" x="3705225" y="6269038"/>
          <p14:tracePt t="169842" x="3705225" y="6259513"/>
          <p14:tracePt t="169858" x="3705225" y="6215063"/>
          <p14:tracePt t="169876" x="3697288" y="6180138"/>
          <p14:tracePt t="169892" x="3670300" y="6134100"/>
          <p14:tracePt t="169908" x="3652838" y="6116638"/>
          <p14:tracePt t="169925" x="3633788" y="6099175"/>
          <p14:tracePt t="169941" x="3581400" y="6072188"/>
          <p14:tracePt t="169958" x="3536950" y="6054725"/>
          <p14:tracePt t="169975" x="3455988" y="6018213"/>
          <p14:tracePt t="169992" x="3313113" y="5956300"/>
          <p14:tracePt t="170008" x="3152775" y="5894388"/>
          <p14:tracePt t="170025" x="3009900" y="5830888"/>
          <p14:tracePt t="170042" x="2894013" y="5768975"/>
          <p14:tracePt t="170058" x="2822575" y="5759450"/>
          <p14:tracePt t="170060" x="2776538" y="5759450"/>
          <p14:tracePt t="170075" x="2670175" y="5724525"/>
          <p14:tracePt t="170092" x="2589213" y="5724525"/>
          <p14:tracePt t="170108" x="2465388" y="5724525"/>
          <p14:tracePt t="170125" x="2339975" y="5724525"/>
          <p14:tracePt t="170142" x="2232025" y="5724525"/>
          <p14:tracePt t="170159" x="2125663" y="5724525"/>
          <p14:tracePt t="170175" x="2044700" y="5724525"/>
          <p14:tracePt t="170192" x="1990725" y="5724525"/>
          <p14:tracePt t="170208" x="1938338" y="5724525"/>
          <p14:tracePt t="170225" x="1893888" y="5724525"/>
          <p14:tracePt t="170241" x="1830388" y="5724525"/>
          <p14:tracePt t="170259" x="1776413" y="5724525"/>
          <p14:tracePt t="170276" x="1687513" y="5759450"/>
          <p14:tracePt t="170292" x="1616075" y="5795963"/>
          <p14:tracePt t="170309" x="1544638" y="5848350"/>
          <p14:tracePt t="170325" x="1509713" y="5867400"/>
          <p14:tracePt t="170341" x="1490663" y="5894388"/>
          <p14:tracePt t="170359" x="1473200" y="5919788"/>
          <p14:tracePt t="170375" x="1438275" y="5973763"/>
          <p14:tracePt t="170392" x="1428750" y="6018213"/>
          <p14:tracePt t="170408" x="1419225" y="6062663"/>
          <p14:tracePt t="170426" x="1419225" y="6089650"/>
          <p14:tracePt t="170442" x="1419225" y="6161088"/>
          <p14:tracePt t="170458" x="1393825" y="6242050"/>
          <p14:tracePt t="170475" x="1393825" y="6313488"/>
          <p14:tracePt t="170492" x="1419225" y="6330950"/>
          <p14:tracePt t="170509" x="1428750" y="6367463"/>
          <p14:tracePt t="170525" x="1438275" y="6375400"/>
          <p14:tracePt t="170542" x="1446213" y="6384925"/>
          <p14:tracePt t="170558" x="1482725" y="6402388"/>
          <p14:tracePt t="170575" x="1527175" y="6419850"/>
          <p14:tracePt t="170592" x="1616075" y="6438900"/>
          <p14:tracePt t="170608" x="1714500" y="6446838"/>
          <p14:tracePt t="170625" x="1839913" y="6465888"/>
          <p14:tracePt t="170642" x="1901825" y="6465888"/>
          <p14:tracePt t="170658" x="1928813" y="6483350"/>
          <p14:tracePt t="170675" x="1955800" y="6483350"/>
          <p14:tracePt t="170692" x="1965325" y="6500813"/>
          <p14:tracePt t="170708" x="2000250" y="6500813"/>
          <p14:tracePt t="170725" x="2017713" y="6500813"/>
          <p14:tracePt t="170742" x="2108200" y="6500813"/>
          <p14:tracePt t="170758" x="2214563" y="6500813"/>
          <p14:tracePt t="170775" x="2303463" y="6500813"/>
          <p14:tracePt t="170792" x="2366963" y="6500813"/>
          <p14:tracePt t="170808" x="2401888" y="6510338"/>
          <p14:tracePt t="170841" x="2419350" y="6510338"/>
          <p14:tracePt t="170858" x="2446338" y="6510338"/>
          <p14:tracePt t="170876" x="2509838" y="6510338"/>
          <p14:tracePt t="170892" x="2608263" y="6510338"/>
          <p14:tracePt t="170908" x="2751138" y="6510338"/>
          <p14:tracePt t="170925" x="2867025" y="6491288"/>
          <p14:tracePt t="170942" x="2973388" y="6465888"/>
          <p14:tracePt t="170958" x="3062288" y="6446838"/>
          <p14:tracePt t="170975" x="3125788" y="6419850"/>
          <p14:tracePt t="170992" x="3197225" y="6402388"/>
          <p14:tracePt t="171008" x="3241675" y="6384925"/>
          <p14:tracePt t="171025" x="3303588" y="6348413"/>
          <p14:tracePt t="171041" x="3313113" y="6340475"/>
          <p14:tracePt t="171058" x="3367088" y="6303963"/>
          <p14:tracePt t="171076" x="3429000" y="6259513"/>
          <p14:tracePt t="171092" x="3455988" y="6224588"/>
          <p14:tracePt t="171109" x="3465513" y="6215063"/>
          <p14:tracePt t="171125" x="3473450" y="6205538"/>
          <p14:tracePt t="171141" x="3473450" y="6197600"/>
          <p14:tracePt t="171158" x="3473450" y="6188075"/>
          <p14:tracePt t="171175" x="3482975" y="6143625"/>
          <p14:tracePt t="171191" x="3482975" y="6108700"/>
          <p14:tracePt t="171208" x="3473450" y="6072188"/>
          <p14:tracePt t="171225" x="3438525" y="6037263"/>
          <p14:tracePt t="171241" x="3402013" y="6010275"/>
          <p14:tracePt t="171258" x="3340100" y="5973763"/>
          <p14:tracePt t="171276" x="3276600" y="5956300"/>
          <p14:tracePt t="171292" x="3205163" y="5946775"/>
          <p14:tracePt t="171309" x="3143250" y="5929313"/>
          <p14:tracePt t="171325" x="3044825" y="5894388"/>
          <p14:tracePt t="171341" x="2973388" y="5894388"/>
          <p14:tracePt t="171358" x="2911475" y="5875338"/>
          <p14:tracePt t="171375" x="2830513" y="5875338"/>
          <p14:tracePt t="171392" x="2759075" y="5875338"/>
          <p14:tracePt t="171408" x="2670175" y="5875338"/>
          <p14:tracePt t="171425" x="2589213" y="5875338"/>
          <p14:tracePt t="171442" x="2500313" y="5875338"/>
          <p14:tracePt t="171458" x="2357438" y="5875338"/>
          <p14:tracePt t="171476" x="2170113" y="5867400"/>
          <p14:tracePt t="171492" x="2108200" y="5867400"/>
          <p14:tracePt t="171509" x="2036763" y="5840413"/>
          <p14:tracePt t="171525" x="1982788" y="5840413"/>
          <p14:tracePt t="171542" x="1928813" y="5840413"/>
          <p14:tracePt t="171558" x="1884363" y="5840413"/>
          <p14:tracePt t="171575" x="1830388" y="5840413"/>
          <p14:tracePt t="171592" x="1785938" y="5848350"/>
          <p14:tracePt t="171608" x="1724025" y="5867400"/>
          <p14:tracePt t="171625" x="1687513" y="5894388"/>
          <p14:tracePt t="171642" x="1670050" y="5894388"/>
          <p14:tracePt t="171658" x="1660525" y="5894388"/>
          <p14:tracePt t="171675" x="1625600" y="5902325"/>
          <p14:tracePt t="171692" x="1608138" y="5911850"/>
          <p14:tracePt t="171709" x="1571625" y="5946775"/>
          <p14:tracePt t="171725" x="1562100" y="5956300"/>
          <p14:tracePt t="171741" x="1554163" y="6000750"/>
          <p14:tracePt t="171758" x="1554163" y="6010275"/>
          <p14:tracePt t="171775" x="1544638" y="6018213"/>
          <p14:tracePt t="171792" x="1544638" y="6054725"/>
          <p14:tracePt t="171808" x="1544638" y="6062663"/>
          <p14:tracePt t="171825" x="1544638" y="6089650"/>
          <p14:tracePt t="171841" x="1544638" y="6108700"/>
          <p14:tracePt t="171858" x="1544638" y="6143625"/>
          <p14:tracePt t="171876" x="1554163" y="6188075"/>
          <p14:tracePt t="171892" x="1581150" y="6215063"/>
          <p14:tracePt t="171909" x="1589088" y="6232525"/>
          <p14:tracePt t="171925" x="1598613" y="6242050"/>
          <p14:tracePt t="171941" x="1616075" y="6259513"/>
          <p14:tracePt t="171958" x="1625600" y="6276975"/>
          <p14:tracePt t="171975" x="1670050" y="6286500"/>
          <p14:tracePt t="171992" x="1687513" y="6296025"/>
          <p14:tracePt t="172008" x="1697038" y="6296025"/>
          <p14:tracePt t="172025" x="1714500" y="6313488"/>
          <p14:tracePt t="172042" x="1731963" y="6323013"/>
          <p14:tracePt t="172058" x="1758950" y="6340475"/>
          <p14:tracePt t="172060" x="1776413" y="6340475"/>
          <p14:tracePt t="172076" x="1803400" y="6348413"/>
          <p14:tracePt t="172092" x="1847850" y="6348413"/>
          <p14:tracePt t="172109" x="1901825" y="6367463"/>
          <p14:tracePt t="172125" x="1946275" y="6367463"/>
          <p14:tracePt t="172142" x="2009775" y="6384925"/>
          <p14:tracePt t="172158" x="2089150" y="6394450"/>
          <p14:tracePt t="172175" x="2187575" y="6411913"/>
          <p14:tracePt t="172192" x="2295525" y="6456363"/>
          <p14:tracePt t="172208" x="2374900" y="6483350"/>
          <p14:tracePt t="172225" x="2473325" y="6510338"/>
          <p14:tracePt t="172242" x="2554288" y="6518275"/>
          <p14:tracePt t="172258" x="2581275" y="6537325"/>
          <p14:tracePt t="172276" x="2625725" y="6537325"/>
          <p14:tracePt t="172292" x="2660650" y="6537325"/>
          <p14:tracePt t="172309" x="2679700" y="6537325"/>
          <p14:tracePt t="172325" x="2714625" y="6545263"/>
          <p14:tracePt t="172342" x="2759075" y="6545263"/>
          <p14:tracePt t="172358" x="2786063" y="6572250"/>
          <p14:tracePt t="172375" x="2847975" y="6572250"/>
          <p14:tracePt t="172392" x="2911475" y="6572250"/>
          <p14:tracePt t="172408" x="2973388" y="6572250"/>
          <p14:tracePt t="172425" x="3036888" y="6572250"/>
          <p14:tracePt t="172441" x="3125788" y="6572250"/>
          <p14:tracePt t="172458" x="3179763" y="6572250"/>
          <p14:tracePt t="172476" x="3241675" y="6554788"/>
          <p14:tracePt t="172492" x="3259138" y="6554788"/>
          <p14:tracePt t="172509" x="3295650" y="6545263"/>
          <p14:tracePt t="172525" x="3322638" y="6527800"/>
          <p14:tracePt t="172542" x="3348038" y="6510338"/>
          <p14:tracePt t="172558" x="3375025" y="6491288"/>
          <p14:tracePt t="172575" x="3384550" y="6473825"/>
          <p14:tracePt t="172592" x="3411538" y="6456363"/>
          <p14:tracePt t="172608" x="3419475" y="6446838"/>
          <p14:tracePt t="172625" x="3455988" y="6411913"/>
          <p14:tracePt t="172642" x="3473450" y="6394450"/>
          <p14:tracePt t="172658" x="3490913" y="6384925"/>
          <p14:tracePt t="172708" x="3500438" y="6375400"/>
          <p14:tracePt t="172732" x="3500438" y="6367463"/>
          <p14:tracePt t="172748" x="3500438" y="6348413"/>
          <p14:tracePt t="172756" x="3500438" y="6340475"/>
          <p14:tracePt t="172764" x="3500438" y="6323013"/>
          <p14:tracePt t="172775" x="3500438" y="6313488"/>
          <p14:tracePt t="172792" x="3500438" y="6286500"/>
          <p14:tracePt t="172808" x="3473450" y="6242050"/>
          <p14:tracePt t="172825" x="3446463" y="6224588"/>
          <p14:tracePt t="172841" x="3402013" y="6180138"/>
          <p14:tracePt t="172858" x="3367088" y="6161088"/>
          <p14:tracePt t="172876" x="3330575" y="6126163"/>
          <p14:tracePt t="172892" x="3313113" y="6116638"/>
          <p14:tracePt t="172909" x="3259138" y="6089650"/>
          <p14:tracePt t="172925" x="3241675" y="6072188"/>
          <p14:tracePt t="172941" x="3179763" y="6062663"/>
          <p14:tracePt t="172958" x="3116263" y="6018213"/>
          <p14:tracePt t="172975" x="3054350" y="6000750"/>
          <p14:tracePt t="172991" x="2973388" y="5946775"/>
          <p14:tracePt t="173008" x="2911475" y="5919788"/>
          <p14:tracePt t="173025" x="2840038" y="5894388"/>
          <p14:tracePt t="173041" x="2759075" y="5884863"/>
          <p14:tracePt t="173058" x="2660650" y="5857875"/>
          <p14:tracePt t="173060" x="2608263" y="5822950"/>
          <p14:tracePt t="173076" x="2571750" y="5822950"/>
          <p14:tracePt t="173092" x="2384425" y="5813425"/>
          <p14:tracePt t="173109" x="2295525" y="5795963"/>
          <p14:tracePt t="173125" x="2197100" y="5786438"/>
          <p14:tracePt t="173141" x="2125663" y="5786438"/>
          <p14:tracePt t="173158" x="2044700" y="5786438"/>
          <p14:tracePt t="173175" x="1938338" y="5786438"/>
          <p14:tracePt t="173192" x="1857375" y="5786438"/>
          <p14:tracePt t="173208" x="1785938" y="5786438"/>
          <p14:tracePt t="173225" x="1731963" y="5786438"/>
          <p14:tracePt t="173241" x="1687513" y="5786438"/>
          <p14:tracePt t="173258" x="1660525" y="5786438"/>
          <p14:tracePt t="173276" x="1581150" y="5830888"/>
          <p14:tracePt t="173292" x="1500188" y="5848350"/>
          <p14:tracePt t="173309" x="1473200" y="5884863"/>
          <p14:tracePt t="173325" x="1446213" y="5902325"/>
          <p14:tracePt t="173341" x="1428750" y="5929313"/>
          <p14:tracePt t="173359" x="1419225" y="5946775"/>
          <p14:tracePt t="173375" x="1419225" y="5983288"/>
          <p14:tracePt t="173392" x="1419225" y="6000750"/>
          <p14:tracePt t="173408" x="1419225" y="6045200"/>
          <p14:tracePt t="173425" x="1411288" y="6089650"/>
          <p14:tracePt t="173442" x="1411288" y="6134100"/>
          <p14:tracePt t="173458" x="1411288" y="6153150"/>
          <p14:tracePt t="173475" x="1411288" y="6188075"/>
          <p14:tracePt t="173492" x="1419225" y="6232525"/>
          <p14:tracePt t="173508" x="1446213" y="6259513"/>
          <p14:tracePt t="173525" x="1465263" y="6276975"/>
          <p14:tracePt t="173542" x="1482725" y="6313488"/>
          <p14:tracePt t="173558" x="1509713" y="6330950"/>
          <p14:tracePt t="173575" x="1562100" y="6340475"/>
          <p14:tracePt t="173592" x="1616075" y="6384925"/>
          <p14:tracePt t="173608" x="1660525" y="6394450"/>
          <p14:tracePt t="173625" x="1679575" y="6402388"/>
          <p14:tracePt t="173642" x="1714500" y="6429375"/>
          <p14:tracePt t="173658" x="1731963" y="6438900"/>
          <p14:tracePt t="173676" x="1795463" y="6446838"/>
          <p14:tracePt t="173692" x="1901825" y="6446838"/>
          <p14:tracePt t="173709" x="2009775" y="6456363"/>
          <p14:tracePt t="173726" x="2071688" y="6483350"/>
          <p14:tracePt t="173742" x="2133600" y="6483350"/>
          <p14:tracePt t="173758" x="2214563" y="6500813"/>
          <p14:tracePt t="173775" x="2286000" y="6500813"/>
          <p14:tracePt t="173792" x="2366963" y="6500813"/>
          <p14:tracePt t="173808" x="2428875" y="6500813"/>
          <p14:tracePt t="173825" x="2536825" y="6491288"/>
          <p14:tracePt t="173841" x="2608263" y="6483350"/>
          <p14:tracePt t="173858" x="2687638" y="6456363"/>
          <p14:tracePt t="173876" x="2776538" y="6394450"/>
          <p14:tracePt t="173892" x="2795588" y="6384925"/>
          <p14:tracePt t="173909" x="2813050" y="6375400"/>
          <p14:tracePt t="173925" x="2847975" y="6340475"/>
          <p14:tracePt t="173941" x="2867025" y="6313488"/>
          <p14:tracePt t="173958" x="2874963" y="6303963"/>
          <p14:tracePt t="173975" x="2884488" y="6259513"/>
          <p14:tracePt t="173992" x="2901950" y="6251575"/>
          <p14:tracePt t="174028" x="2901950" y="6232525"/>
          <p14:tracePt t="174041" x="2911475" y="6224588"/>
          <p14:tracePt t="174058" x="2911475" y="6215063"/>
          <p14:tracePt t="174075" x="2919413" y="6205538"/>
          <p14:tracePt t="174108" x="2919413" y="6197600"/>
          <p14:tracePt t="174132" x="2919413" y="6188075"/>
          <p14:tracePt t="174252" x="2919413" y="6180138"/>
          <p14:tracePt t="174404" x="2928938" y="6180138"/>
          <p14:tracePt t="174412" x="2965450" y="6143625"/>
          <p14:tracePt t="174420" x="2990850" y="6126163"/>
          <p14:tracePt t="174452" x="3017838" y="6089650"/>
          <p14:tracePt t="174460" x="3027363" y="6018213"/>
          <p14:tracePt t="174468" x="3027363" y="5894388"/>
          <p14:tracePt t="174476" x="3027363" y="5751513"/>
          <p14:tracePt t="174492" x="3027363" y="5510213"/>
          <p14:tracePt t="174509" x="2965450" y="5214938"/>
          <p14:tracePt t="174525" x="2830513" y="4894263"/>
          <p14:tracePt t="174542" x="2705100" y="4608513"/>
          <p14:tracePt t="174558" x="2589213" y="4330700"/>
          <p14:tracePt t="174575" x="2527300" y="4197350"/>
          <p14:tracePt t="174592" x="2482850" y="4081463"/>
          <p14:tracePt t="174608" x="2438400" y="3965575"/>
          <p14:tracePt t="174625" x="2374900" y="3759200"/>
          <p14:tracePt t="174642" x="2303463" y="3554413"/>
          <p14:tracePt t="174658" x="2179638" y="3367088"/>
          <p14:tracePt t="174675" x="2027238" y="3187700"/>
          <p14:tracePt t="174692" x="1785938" y="2990850"/>
          <p14:tracePt t="174709" x="1697038" y="2884488"/>
          <p14:tracePt t="174725" x="1625600" y="2759075"/>
          <p14:tracePt t="174741" x="1581150" y="2697163"/>
          <p14:tracePt t="174758" x="1562100" y="2633663"/>
          <p14:tracePt t="174775" x="1544638" y="2554288"/>
          <p14:tracePt t="174792" x="1509713" y="2490788"/>
          <p14:tracePt t="174808" x="1490663" y="2366963"/>
          <p14:tracePt t="174825" x="1446213" y="2251075"/>
          <p14:tracePt t="174842" x="1419225" y="2116138"/>
          <p14:tracePt t="174858" x="1374775" y="2027238"/>
          <p14:tracePt t="174876" x="1366838" y="1946275"/>
          <p14:tracePt t="174892" x="1347788" y="1847850"/>
          <p14:tracePt t="174909" x="1347788" y="1785938"/>
          <p14:tracePt t="174925" x="1347788" y="1724025"/>
          <p14:tracePt t="174942" x="1347788" y="1679575"/>
          <p14:tracePt t="174958" x="1347788" y="1616075"/>
          <p14:tracePt t="174975" x="1347788" y="1562100"/>
          <p14:tracePt t="174991" x="1347788" y="1517650"/>
          <p14:tracePt t="175008" x="1347788" y="1438275"/>
          <p14:tracePt t="175025" x="1347788" y="1366838"/>
          <p14:tracePt t="175041" x="1347788" y="1268413"/>
          <p14:tracePt t="175058" x="1347788" y="1179513"/>
          <p14:tracePt t="175060" x="1347788" y="1143000"/>
          <p14:tracePt t="175076" x="1347788" y="1116013"/>
          <p14:tracePt t="175092" x="1347788" y="1054100"/>
          <p14:tracePt t="175109" x="1347788" y="982663"/>
          <p14:tracePt t="175125" x="1366838" y="928688"/>
          <p14:tracePt t="175141" x="1366838" y="893763"/>
          <p14:tracePt t="175158" x="1366838" y="847725"/>
          <p14:tracePt t="175175" x="1366838" y="812800"/>
          <p14:tracePt t="175191" x="1366838" y="758825"/>
          <p14:tracePt t="175208" x="1366838" y="714375"/>
          <p14:tracePt t="175225" x="1366838" y="652463"/>
          <p14:tracePt t="175242" x="1374775" y="608013"/>
          <p14:tracePt t="175258" x="1374775" y="561975"/>
          <p14:tracePt t="175276" x="1374775" y="544513"/>
          <p14:tracePt t="175292" x="1374775" y="509588"/>
          <p14:tracePt t="175308" x="1374775" y="500063"/>
          <p14:tracePt t="175325" x="1374775" y="490538"/>
          <p14:tracePt t="175341" x="1374775" y="482600"/>
          <p14:tracePt t="175375" x="1374775" y="455613"/>
          <p14:tracePt t="175392" x="1384300" y="446088"/>
          <p14:tracePt t="175412" x="1384300" y="438150"/>
          <p14:tracePt t="175428" x="1401763" y="411163"/>
          <p14:tracePt t="175444" x="1401763" y="401638"/>
          <p14:tracePt t="176657" x="1438275" y="115888"/>
          <p14:tracePt t="176772" x="1465263" y="107950"/>
          <p14:tracePt t="176796" x="1473200" y="107950"/>
          <p14:tracePt t="176804" x="1482725" y="107950"/>
          <p14:tracePt t="176812" x="1509713" y="125413"/>
          <p14:tracePt t="176825" x="1536700" y="152400"/>
          <p14:tracePt t="176841" x="1571625" y="223838"/>
          <p14:tracePt t="176858" x="1633538" y="295275"/>
          <p14:tracePt t="176874" x="1785938" y="428625"/>
          <p14:tracePt t="176892" x="2044700" y="642938"/>
          <p14:tracePt t="176909" x="2214563" y="758825"/>
          <p14:tracePt t="176925" x="2286000" y="874713"/>
          <p14:tracePt t="176941" x="2438400" y="1054100"/>
          <p14:tracePt t="176958" x="2536825" y="1179513"/>
          <p14:tracePt t="176975" x="2670175" y="1347788"/>
          <p14:tracePt t="176992" x="2741613" y="1428750"/>
          <p14:tracePt t="177008" x="2813050" y="1527175"/>
          <p14:tracePt t="177025" x="2874963" y="1608138"/>
          <p14:tracePt t="177041" x="2928938" y="1687513"/>
          <p14:tracePt t="177058" x="2982913" y="1741488"/>
          <p14:tracePt t="177075" x="3027363" y="17764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05201"/>
            <a:ext cx="4800600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609600"/>
            <a:ext cx="5472113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1" y="152400"/>
            <a:ext cx="3262313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362200" y="152400"/>
            <a:ext cx="3657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chemeClr val="tx2"/>
                </a:solidFill>
              </a:rPr>
              <a:t>The BJT Cascode</a:t>
            </a:r>
          </a:p>
        </p:txBody>
      </p:sp>
      <p:pic>
        <p:nvPicPr>
          <p:cNvPr id="5018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6" y="3657600"/>
            <a:ext cx="3013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4038600"/>
            <a:ext cx="30384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4" name="Rectangle 12"/>
          <p:cNvSpPr>
            <a:spLocks noChangeArrowheads="1"/>
          </p:cNvSpPr>
          <p:nvPr/>
        </p:nvSpPr>
        <p:spPr bwMode="auto">
          <a:xfrm>
            <a:off x="2133601" y="4540250"/>
            <a:ext cx="4086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Open-circuit voltage gain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of the bipolar cascode:</a:t>
            </a:r>
          </a:p>
        </p:txBody>
      </p:sp>
      <p:pic>
        <p:nvPicPr>
          <p:cNvPr id="5018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5257801"/>
            <a:ext cx="39290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6" name="Rectangle 1"/>
          <p:cNvSpPr>
            <a:spLocks noChangeArrowheads="1"/>
          </p:cNvSpPr>
          <p:nvPr/>
        </p:nvSpPr>
        <p:spPr bwMode="auto">
          <a:xfrm>
            <a:off x="5297488" y="3124200"/>
            <a:ext cx="228600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247775"/>
            <a:ext cx="2252663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2766060" y="2082800"/>
            <a:ext cx="1817370" cy="271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540"/>
    </mc:Choice>
    <mc:Fallback xmlns="">
      <p:transition spd="slow" advTm="360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20" x="1401763" y="4965700"/>
          <p14:tracePt t="3244" x="1366838" y="4965700"/>
          <p14:tracePt t="3254" x="1330325" y="4973638"/>
          <p14:tracePt t="3270" x="1295400" y="4973638"/>
          <p14:tracePt t="3287" x="1276350" y="4991100"/>
          <p14:tracePt t="3303" x="1268413" y="4991100"/>
          <p14:tracePt t="3320" x="1241425" y="4973638"/>
          <p14:tracePt t="3337" x="1204913" y="4938713"/>
          <p14:tracePt t="3370" x="1204913" y="4929188"/>
          <p14:tracePt t="3589" x="1204913" y="4902200"/>
          <p14:tracePt t="3604" x="1204913" y="4884738"/>
          <p14:tracePt t="3612" x="1204913" y="4840288"/>
          <p14:tracePt t="3621" x="1204913" y="4786313"/>
          <p14:tracePt t="3637" x="1223963" y="4697413"/>
          <p14:tracePt t="3653" x="1268413" y="4625975"/>
          <p14:tracePt t="3670" x="1322388" y="4608513"/>
          <p14:tracePt t="3687" x="1401763" y="4554538"/>
          <p14:tracePt t="3703" x="1473200" y="4483100"/>
          <p14:tracePt t="3720" x="1527175" y="4367213"/>
          <p14:tracePt t="3737" x="1554163" y="4330700"/>
          <p14:tracePt t="3753" x="1554163" y="4322763"/>
          <p14:tracePt t="3770" x="1554163" y="4313238"/>
          <p14:tracePt t="3805" x="1554163" y="4295775"/>
          <p14:tracePt t="3821" x="1589088" y="4340225"/>
          <p14:tracePt t="3837" x="1633538" y="4394200"/>
          <p14:tracePt t="3853" x="1679575" y="4446588"/>
          <p14:tracePt t="3870" x="1679575" y="4483100"/>
          <p14:tracePt t="3887" x="1687513" y="4491038"/>
          <p14:tracePt t="3920" x="1714500" y="4419600"/>
          <p14:tracePt t="3937" x="1803400" y="4197350"/>
          <p14:tracePt t="3953" x="1893888" y="3965575"/>
          <p14:tracePt t="3970" x="1982788" y="3705225"/>
          <p14:tracePt t="3987" x="2081213" y="3411538"/>
          <p14:tracePt t="4003" x="2170113" y="3160713"/>
          <p14:tracePt t="4020" x="2224088" y="2840038"/>
          <p14:tracePt t="4037" x="2259013" y="2714625"/>
          <p14:tracePt t="4054" x="2259013" y="2643188"/>
          <p14:tracePt t="4070" x="2259013" y="2598738"/>
          <p14:tracePt t="4087" x="2259013" y="2544763"/>
          <p14:tracePt t="4103" x="2259013" y="2490788"/>
          <p14:tracePt t="4120" x="2259013" y="2428875"/>
          <p14:tracePt t="4137" x="2251075" y="2339975"/>
          <p14:tracePt t="4153" x="2170113" y="2179638"/>
          <p14:tracePt t="4170" x="2071688" y="1982788"/>
          <p14:tracePt t="4187" x="1990725" y="1839913"/>
          <p14:tracePt t="4204" x="1901825" y="1679575"/>
          <p14:tracePt t="4221" x="1830388" y="1509713"/>
          <p14:tracePt t="4237" x="1768475" y="1366838"/>
          <p14:tracePt t="4253" x="1751013" y="1330325"/>
          <p14:tracePt t="4270" x="1714500" y="1303338"/>
          <p14:tracePt t="4287" x="1704975" y="1285875"/>
          <p14:tracePt t="4320" x="1679575" y="1285875"/>
          <p14:tracePt t="4337" x="1660525" y="1276350"/>
          <p14:tracePt t="4353" x="1598613" y="1231900"/>
          <p14:tracePt t="4370" x="1554163" y="1204913"/>
          <p14:tracePt t="4387" x="1482725" y="1179513"/>
          <p14:tracePt t="4404" x="1419225" y="1169988"/>
          <p14:tracePt t="4420" x="1312863" y="1169988"/>
          <p14:tracePt t="4437" x="1231900" y="1169988"/>
          <p14:tracePt t="4454" x="1169988" y="1187450"/>
          <p14:tracePt t="4470" x="1081088" y="1250950"/>
          <p14:tracePt t="4487" x="1027113" y="1295400"/>
          <p14:tracePt t="4503" x="982663" y="1366838"/>
          <p14:tracePt t="4520" x="938213" y="1428750"/>
          <p14:tracePt t="4537" x="893763" y="1490663"/>
          <p14:tracePt t="4553" x="839788" y="1544638"/>
          <p14:tracePt t="4570" x="785813" y="1625600"/>
          <p14:tracePt t="4587" x="731838" y="1724025"/>
          <p14:tracePt t="4603" x="696913" y="1758950"/>
          <p14:tracePt t="4605" x="679450" y="1785938"/>
          <p14:tracePt t="4621" x="615950" y="1847850"/>
          <p14:tracePt t="4637" x="561975" y="1911350"/>
          <p14:tracePt t="4653" x="500063" y="2027238"/>
          <p14:tracePt t="4670" x="465138" y="2116138"/>
          <p14:tracePt t="4687" x="411163" y="2268538"/>
          <p14:tracePt t="4703" x="347663" y="2411413"/>
          <p14:tracePt t="4720" x="339725" y="2517775"/>
          <p14:tracePt t="4737" x="276225" y="2652713"/>
          <p14:tracePt t="4753" x="250825" y="2803525"/>
          <p14:tracePt t="4770" x="214313" y="2938463"/>
          <p14:tracePt t="4787" x="196850" y="3071813"/>
          <p14:tracePt t="4804" x="187325" y="3214688"/>
          <p14:tracePt t="4821" x="187325" y="3340100"/>
          <p14:tracePt t="4837" x="187325" y="3402013"/>
          <p14:tracePt t="4853" x="187325" y="3473450"/>
          <p14:tracePt t="4870" x="231775" y="3589338"/>
          <p14:tracePt t="4887" x="250825" y="3670300"/>
          <p14:tracePt t="4904" x="303213" y="3751263"/>
          <p14:tracePt t="4921" x="347663" y="3795713"/>
          <p14:tracePt t="4937" x="419100" y="3875088"/>
          <p14:tracePt t="4953" x="482600" y="3919538"/>
          <p14:tracePt t="4971" x="544513" y="3956050"/>
          <p14:tracePt t="4987" x="608013" y="3990975"/>
          <p14:tracePt t="5005" x="714375" y="4044950"/>
          <p14:tracePt t="5020" x="758825" y="4081463"/>
          <p14:tracePt t="5037" x="803275" y="4089400"/>
          <p14:tracePt t="5053" x="884238" y="4133850"/>
          <p14:tracePt t="5070" x="946150" y="4133850"/>
          <p14:tracePt t="5087" x="1009650" y="4143375"/>
          <p14:tracePt t="5104" x="1054100" y="4143375"/>
          <p14:tracePt t="5120" x="1098550" y="4143375"/>
          <p14:tracePt t="5137" x="1143000" y="4143375"/>
          <p14:tracePt t="5153" x="1179513" y="4143375"/>
          <p14:tracePt t="5170" x="1223963" y="4143375"/>
          <p14:tracePt t="5187" x="1258888" y="4143375"/>
          <p14:tracePt t="5204" x="1295400" y="4125913"/>
          <p14:tracePt t="5221" x="1339850" y="4089400"/>
          <p14:tracePt t="5237" x="1401763" y="4044950"/>
          <p14:tracePt t="5253" x="1465263" y="4000500"/>
          <p14:tracePt t="5270" x="1527175" y="3946525"/>
          <p14:tracePt t="5287" x="1616075" y="3848100"/>
          <p14:tracePt t="5304" x="1687513" y="3759200"/>
          <p14:tracePt t="5320" x="1776413" y="3616325"/>
          <p14:tracePt t="5337" x="1822450" y="3517900"/>
          <p14:tracePt t="5353" x="1884363" y="3367088"/>
          <p14:tracePt t="5370" x="1901825" y="3259138"/>
          <p14:tracePt t="5387" x="1911350" y="3160713"/>
          <p14:tracePt t="5404" x="1928813" y="3081338"/>
          <p14:tracePt t="5420" x="1928813" y="3000375"/>
          <p14:tracePt t="5437" x="1946275" y="2938463"/>
          <p14:tracePt t="5453" x="1946275" y="2867025"/>
          <p14:tracePt t="5470" x="1946275" y="2813050"/>
          <p14:tracePt t="5487" x="1946275" y="2732088"/>
          <p14:tracePt t="5504" x="1946275" y="2652713"/>
          <p14:tracePt t="5520" x="1946275" y="2581275"/>
          <p14:tracePt t="5536" x="1946275" y="2500313"/>
          <p14:tracePt t="5553" x="1946275" y="2438400"/>
          <p14:tracePt t="5570" x="1946275" y="2393950"/>
          <p14:tracePt t="5587" x="1938338" y="2330450"/>
          <p14:tracePt t="5603" x="1928813" y="2322513"/>
          <p14:tracePt t="5605" x="1901825" y="2303463"/>
          <p14:tracePt t="5621" x="1901825" y="2276475"/>
          <p14:tracePt t="5637" x="1866900" y="2232025"/>
          <p14:tracePt t="5653" x="1847850" y="2205038"/>
          <p14:tracePt t="5670" x="1822450" y="2152650"/>
          <p14:tracePt t="5686" x="1785938" y="2108200"/>
          <p14:tracePt t="5703" x="1768475" y="2062163"/>
          <p14:tracePt t="5740" x="1768475" y="2044700"/>
          <p14:tracePt t="5780" x="1758950" y="2036763"/>
          <p14:tracePt t="5788" x="1751013" y="2000250"/>
          <p14:tracePt t="5796" x="1741488" y="1990725"/>
          <p14:tracePt t="5805" x="1714500" y="1973263"/>
          <p14:tracePt t="5821" x="1687513" y="1919288"/>
          <p14:tracePt t="5837" x="1643063" y="1866900"/>
          <p14:tracePt t="5854" x="1608138" y="1847850"/>
          <p14:tracePt t="5870" x="1571625" y="1822450"/>
          <p14:tracePt t="5887" x="1544638" y="1812925"/>
          <p14:tracePt t="5903" x="1536700" y="1812925"/>
          <p14:tracePt t="5920" x="1490663" y="1812925"/>
          <p14:tracePt t="5937" x="1438275" y="1795463"/>
          <p14:tracePt t="5953" x="1411288" y="1795463"/>
          <p14:tracePt t="5970" x="1366838" y="1785938"/>
          <p14:tracePt t="5987" x="1347788" y="1785938"/>
          <p14:tracePt t="6004" x="1303338" y="1768475"/>
          <p14:tracePt t="6021" x="1276350" y="1768475"/>
          <p14:tracePt t="6037" x="1250950" y="1751013"/>
          <p14:tracePt t="6054" x="1241425" y="1751013"/>
          <p14:tracePt t="6070" x="1223963" y="1751013"/>
          <p14:tracePt t="6140" x="1204913" y="1751013"/>
          <p14:tracePt t="6156" x="1196975" y="1751013"/>
          <p14:tracePt t="6164" x="1187450" y="1751013"/>
          <p14:tracePt t="6172" x="1152525" y="1768475"/>
          <p14:tracePt t="6188" x="1098550" y="1768475"/>
          <p14:tracePt t="6203" x="1071563" y="1776413"/>
          <p14:tracePt t="6221" x="1036638" y="1785938"/>
          <p14:tracePt t="6237" x="1027113" y="1785938"/>
          <p14:tracePt t="6254" x="990600" y="1812925"/>
          <p14:tracePt t="6270" x="955675" y="1830388"/>
          <p14:tracePt t="6287" x="893763" y="1884363"/>
          <p14:tracePt t="6303" x="822325" y="1965325"/>
          <p14:tracePt t="6320" x="768350" y="2062163"/>
          <p14:tracePt t="6336" x="714375" y="2160588"/>
          <p14:tracePt t="6354" x="652463" y="2303463"/>
          <p14:tracePt t="6370" x="588963" y="2401888"/>
          <p14:tracePt t="6387" x="544513" y="2554288"/>
          <p14:tracePt t="6404" x="517525" y="2670175"/>
          <p14:tracePt t="6420" x="500063" y="2813050"/>
          <p14:tracePt t="6437" x="465138" y="3017838"/>
          <p14:tracePt t="6453" x="455613" y="3170238"/>
          <p14:tracePt t="6470" x="446088" y="3259138"/>
          <p14:tracePt t="6487" x="428625" y="3340100"/>
          <p14:tracePt t="6503" x="419100" y="3384550"/>
          <p14:tracePt t="6520" x="419100" y="3394075"/>
          <p14:tracePt t="6537" x="419100" y="3429000"/>
          <p14:tracePt t="6553" x="419100" y="3446463"/>
          <p14:tracePt t="6570" x="419100" y="3500438"/>
          <p14:tracePt t="6587" x="419100" y="3598863"/>
          <p14:tracePt t="6603" x="419100" y="3705225"/>
          <p14:tracePt t="6621" x="438150" y="3803650"/>
          <p14:tracePt t="6637" x="455613" y="3830638"/>
          <p14:tracePt t="6653" x="465138" y="3840163"/>
          <p14:tracePt t="6670" x="490538" y="3857625"/>
          <p14:tracePt t="6686" x="581025" y="3884613"/>
          <p14:tracePt t="6703" x="679450" y="3946525"/>
          <p14:tracePt t="6720" x="758825" y="3973513"/>
          <p14:tracePt t="6737" x="857250" y="4010025"/>
          <p14:tracePt t="6754" x="919163" y="4027488"/>
          <p14:tracePt t="6770" x="946150" y="4027488"/>
          <p14:tracePt t="6787" x="1036638" y="4027488"/>
          <p14:tracePt t="6803" x="1108075" y="4037013"/>
          <p14:tracePt t="6820" x="1223963" y="4037013"/>
          <p14:tracePt t="6837" x="1303338" y="4037013"/>
          <p14:tracePt t="6853" x="1347788" y="4037013"/>
          <p14:tracePt t="6870" x="1438275" y="4037013"/>
          <p14:tracePt t="6887" x="1562100" y="3973513"/>
          <p14:tracePt t="6903" x="1660525" y="3902075"/>
          <p14:tracePt t="6920" x="1768475" y="3741738"/>
          <p14:tracePt t="6937" x="1893888" y="3554413"/>
          <p14:tracePt t="6953" x="1982788" y="3322638"/>
          <p14:tracePt t="6970" x="2062163" y="3133725"/>
          <p14:tracePt t="6987" x="2098675" y="3000375"/>
          <p14:tracePt t="7003" x="2160588" y="2857500"/>
          <p14:tracePt t="7020" x="2232025" y="2687638"/>
          <p14:tracePt t="7037" x="2259013" y="2589213"/>
          <p14:tracePt t="7053" x="2259013" y="2517775"/>
          <p14:tracePt t="7070" x="2286000" y="2384425"/>
          <p14:tracePt t="7087" x="2286000" y="2276475"/>
          <p14:tracePt t="7103" x="2286000" y="2133600"/>
          <p14:tracePt t="7120" x="2286000" y="2000250"/>
          <p14:tracePt t="7137" x="2286000" y="1901825"/>
          <p14:tracePt t="7153" x="2286000" y="1785938"/>
          <p14:tracePt t="7170" x="2286000" y="1660525"/>
          <p14:tracePt t="7187" x="2276475" y="1536700"/>
          <p14:tracePt t="7203" x="2251075" y="1401763"/>
          <p14:tracePt t="7221" x="2197100" y="1303338"/>
          <p14:tracePt t="7237" x="2160588" y="1231900"/>
          <p14:tracePt t="7253" x="2133600" y="1204913"/>
          <p14:tracePt t="7270" x="2116138" y="1187450"/>
          <p14:tracePt t="7287" x="2089150" y="1179513"/>
          <p14:tracePt t="7304" x="2036763" y="1169988"/>
          <p14:tracePt t="7320" x="1990725" y="1169988"/>
          <p14:tracePt t="7337" x="1928813" y="1169988"/>
          <p14:tracePt t="7353" x="1857375" y="1169988"/>
          <p14:tracePt t="7370" x="1776413" y="1169988"/>
          <p14:tracePt t="7387" x="1687513" y="1169988"/>
          <p14:tracePt t="7403" x="1608138" y="1169988"/>
          <p14:tracePt t="7421" x="1490663" y="1169988"/>
          <p14:tracePt t="7437" x="1419225" y="1169988"/>
          <p14:tracePt t="7453" x="1357313" y="1169988"/>
          <p14:tracePt t="7470" x="1276350" y="1196975"/>
          <p14:tracePt t="7487" x="1214438" y="1223963"/>
          <p14:tracePt t="7503" x="1152525" y="1258888"/>
          <p14:tracePt t="7520" x="1089025" y="1285875"/>
          <p14:tracePt t="7537" x="1036638" y="1303338"/>
          <p14:tracePt t="7553" x="955675" y="1366838"/>
          <p14:tracePt t="7570" x="911225" y="1411288"/>
          <p14:tracePt t="7587" x="866775" y="1455738"/>
          <p14:tracePt t="7604" x="758825" y="1562100"/>
          <p14:tracePt t="7605" x="731838" y="1608138"/>
          <p14:tracePt t="7620" x="660400" y="1704975"/>
          <p14:tracePt t="7637" x="598488" y="1822450"/>
          <p14:tracePt t="7653" x="561975" y="1901825"/>
          <p14:tracePt t="7670" x="536575" y="2036763"/>
          <p14:tracePt t="7686" x="482600" y="2187575"/>
          <p14:tracePt t="7703" x="473075" y="2322513"/>
          <p14:tracePt t="7720" x="455613" y="2490788"/>
          <p14:tracePt t="7737" x="411163" y="2652713"/>
          <p14:tracePt t="7753" x="393700" y="2830513"/>
          <p14:tracePt t="7770" x="374650" y="2955925"/>
          <p14:tracePt t="7787" x="374650" y="3081338"/>
          <p14:tracePt t="7803" x="357188" y="3179763"/>
          <p14:tracePt t="7820" x="357188" y="3303588"/>
          <p14:tracePt t="7837" x="357188" y="3394075"/>
          <p14:tracePt t="7853" x="357188" y="3455988"/>
          <p14:tracePt t="7870" x="357188" y="3517900"/>
          <p14:tracePt t="7887" x="357188" y="3544888"/>
          <p14:tracePt t="7903" x="366713" y="3633788"/>
          <p14:tracePt t="7920" x="401638" y="3697288"/>
          <p14:tracePt t="7937" x="455613" y="3768725"/>
          <p14:tracePt t="7953" x="473075" y="3795713"/>
          <p14:tracePt t="7970" x="517525" y="3857625"/>
          <p14:tracePt t="7987" x="536575" y="3894138"/>
          <p14:tracePt t="8003" x="544513" y="3919538"/>
          <p14:tracePt t="8020" x="561975" y="3929063"/>
          <p14:tracePt t="8037" x="571500" y="3929063"/>
          <p14:tracePt t="8053" x="615950" y="3929063"/>
          <p14:tracePt t="8070" x="679450" y="3956050"/>
          <p14:tracePt t="8087" x="785813" y="3983038"/>
          <p14:tracePt t="8103" x="946150" y="4044950"/>
          <p14:tracePt t="8120" x="1054100" y="4054475"/>
          <p14:tracePt t="8137" x="1116013" y="4054475"/>
          <p14:tracePt t="8153" x="1133475" y="4054475"/>
          <p14:tracePt t="8170" x="1169988" y="4054475"/>
          <p14:tracePt t="8187" x="1187450" y="4054475"/>
          <p14:tracePt t="8203" x="1231900" y="4027488"/>
          <p14:tracePt t="8220" x="1268413" y="3983038"/>
          <p14:tracePt t="8237" x="1303338" y="3973513"/>
          <p14:tracePt t="8276" x="1312863" y="3965575"/>
          <p14:tracePt t="8286" x="1322388" y="3956050"/>
          <p14:tracePt t="8303" x="1357313" y="3919538"/>
          <p14:tracePt t="8320" x="1428750" y="3857625"/>
          <p14:tracePt t="8337" x="1490663" y="3803650"/>
          <p14:tracePt t="8353" x="1544638" y="3768725"/>
          <p14:tracePt t="8370" x="1625600" y="3705225"/>
          <p14:tracePt t="8387" x="1670050" y="3670300"/>
          <p14:tracePt t="8403" x="1731963" y="3608388"/>
          <p14:tracePt t="8421" x="1803400" y="3536950"/>
          <p14:tracePt t="8437" x="1884363" y="3394075"/>
          <p14:tracePt t="8453" x="2000250" y="3205163"/>
          <p14:tracePt t="8470" x="2089150" y="3000375"/>
          <p14:tracePt t="8487" x="2133600" y="2857500"/>
          <p14:tracePt t="8503" x="2160588" y="2732088"/>
          <p14:tracePt t="8520" x="2197100" y="2598738"/>
          <p14:tracePt t="8536" x="2197100" y="2455863"/>
          <p14:tracePt t="8553" x="2205038" y="2330450"/>
          <p14:tracePt t="8570" x="2205038" y="2214563"/>
          <p14:tracePt t="8587" x="2205038" y="2125663"/>
          <p14:tracePt t="8604" x="2205038" y="2044700"/>
          <p14:tracePt t="8620" x="2179638" y="1955800"/>
          <p14:tracePt t="8622" x="2160588" y="1928813"/>
          <p14:tracePt t="8637" x="2152650" y="1884363"/>
          <p14:tracePt t="8653" x="2081213" y="1795463"/>
          <p14:tracePt t="8670" x="2036763" y="1768475"/>
          <p14:tracePt t="8687" x="1973263" y="1714500"/>
          <p14:tracePt t="8703" x="1928813" y="1704975"/>
          <p14:tracePt t="8720" x="1874838" y="1679575"/>
          <p14:tracePt t="8736" x="1803400" y="1652588"/>
          <p14:tracePt t="8753" x="1741488" y="1633538"/>
          <p14:tracePt t="8770" x="1660525" y="1608138"/>
          <p14:tracePt t="8787" x="1598613" y="1608138"/>
          <p14:tracePt t="8803" x="1536700" y="1581150"/>
          <p14:tracePt t="8820" x="1446213" y="1571625"/>
          <p14:tracePt t="8837" x="1401763" y="1571625"/>
          <p14:tracePt t="8853" x="1339850" y="1571625"/>
          <p14:tracePt t="8870" x="1295400" y="1571625"/>
          <p14:tracePt t="8886" x="1223963" y="1571625"/>
          <p14:tracePt t="8903" x="1108075" y="1633538"/>
          <p14:tracePt t="8920" x="1000125" y="1697038"/>
          <p14:tracePt t="8937" x="893763" y="1768475"/>
          <p14:tracePt t="8953" x="830263" y="1812925"/>
          <p14:tracePt t="8970" x="768350" y="1884363"/>
          <p14:tracePt t="8987" x="741363" y="1901825"/>
          <p14:tracePt t="9003" x="723900" y="1965325"/>
          <p14:tracePt t="9020" x="669925" y="2081213"/>
          <p14:tracePt t="9037" x="588963" y="2214563"/>
          <p14:tracePt t="9053" x="527050" y="2401888"/>
          <p14:tracePt t="9070" x="490538" y="2527300"/>
          <p14:tracePt t="9087" x="446088" y="2687638"/>
          <p14:tracePt t="9103" x="438150" y="2786063"/>
          <p14:tracePt t="9120" x="419100" y="2911475"/>
          <p14:tracePt t="9137" x="419100" y="2982913"/>
          <p14:tracePt t="9153" x="419100" y="3089275"/>
          <p14:tracePt t="9170" x="419100" y="3170238"/>
          <p14:tracePt t="9187" x="419100" y="3295650"/>
          <p14:tracePt t="9203" x="419100" y="3367088"/>
          <p14:tracePt t="9221" x="428625" y="3571875"/>
          <p14:tracePt t="9237" x="465138" y="3652838"/>
          <p14:tracePt t="9253" x="482600" y="3714750"/>
          <p14:tracePt t="9270" x="517525" y="3776663"/>
          <p14:tracePt t="9287" x="527050" y="3786188"/>
          <p14:tracePt t="9303" x="536575" y="3803650"/>
          <p14:tracePt t="9320" x="544513" y="3813175"/>
          <p14:tracePt t="9336" x="581025" y="3830638"/>
          <p14:tracePt t="9353" x="625475" y="3830638"/>
          <p14:tracePt t="9370" x="723900" y="3840163"/>
          <p14:tracePt t="9387" x="857250" y="3884613"/>
          <p14:tracePt t="9404" x="982663" y="3902075"/>
          <p14:tracePt t="9420" x="1098550" y="3902075"/>
          <p14:tracePt t="9437" x="1133475" y="3902075"/>
          <p14:tracePt t="9453" x="1187450" y="3902075"/>
          <p14:tracePt t="9470" x="1258888" y="3875088"/>
          <p14:tracePt t="9487" x="1347788" y="3830638"/>
          <p14:tracePt t="9503" x="1455738" y="3724275"/>
          <p14:tracePt t="9520" x="1562100" y="3571875"/>
          <p14:tracePt t="9536" x="1704975" y="3402013"/>
          <p14:tracePt t="9553" x="1803400" y="3251200"/>
          <p14:tracePt t="9570" x="1884363" y="3098800"/>
          <p14:tracePt t="9587" x="1919288" y="2982913"/>
          <p14:tracePt t="9604" x="1965325" y="2847975"/>
          <p14:tracePt t="9620" x="2036763" y="2544763"/>
          <p14:tracePt t="9637" x="2054225" y="2347913"/>
          <p14:tracePt t="9653" x="2054225" y="2197100"/>
          <p14:tracePt t="9670" x="2054225" y="2071688"/>
          <p14:tracePt t="9686" x="2054225" y="2000250"/>
          <p14:tracePt t="9704" x="2054225" y="1955800"/>
          <p14:tracePt t="9720" x="2054225" y="1946275"/>
          <p14:tracePt t="9736" x="2027238" y="1884363"/>
          <p14:tracePt t="9753" x="2000250" y="1847850"/>
          <p14:tracePt t="9770" x="1946275" y="1795463"/>
          <p14:tracePt t="9786" x="1884363" y="1751013"/>
          <p14:tracePt t="9804" x="1785938" y="1679575"/>
          <p14:tracePt t="9820" x="1643063" y="1581150"/>
          <p14:tracePt t="9837" x="1562100" y="1544638"/>
          <p14:tracePt t="9853" x="1527175" y="1509713"/>
          <p14:tracePt t="9870" x="1482725" y="1482725"/>
          <p14:tracePt t="9886" x="1446213" y="1482725"/>
          <p14:tracePt t="9903" x="1393825" y="1482725"/>
          <p14:tracePt t="9920" x="1312863" y="1482725"/>
          <p14:tracePt t="9936" x="1241425" y="1482725"/>
          <p14:tracePt t="9953" x="1152525" y="1527175"/>
          <p14:tracePt t="9970" x="1054100" y="1581150"/>
          <p14:tracePt t="9986" x="955675" y="1652588"/>
          <p14:tracePt t="10003" x="874713" y="1758950"/>
          <p14:tracePt t="10020" x="776288" y="1901825"/>
          <p14:tracePt t="10037" x="731838" y="2017713"/>
          <p14:tracePt t="10053" x="669925" y="2152650"/>
          <p14:tracePt t="10070" x="598488" y="2339975"/>
          <p14:tracePt t="10086" x="536575" y="2517775"/>
          <p14:tracePt t="10103" x="482600" y="2768600"/>
          <p14:tracePt t="10120" x="428625" y="2946400"/>
          <p14:tracePt t="10136" x="411163" y="3125788"/>
          <p14:tracePt t="10153" x="411163" y="3268663"/>
          <p14:tracePt t="10170" x="411163" y="3419475"/>
          <p14:tracePt t="10186" x="411163" y="3544888"/>
          <p14:tracePt t="10203" x="411163" y="3652838"/>
          <p14:tracePt t="10220" x="411163" y="3786188"/>
          <p14:tracePt t="10237" x="411163" y="3857625"/>
          <p14:tracePt t="10253" x="428625" y="3911600"/>
          <p14:tracePt t="10270" x="455613" y="3938588"/>
          <p14:tracePt t="10286" x="465138" y="3973513"/>
          <p14:tracePt t="10303" x="500063" y="4000500"/>
          <p14:tracePt t="10320" x="509588" y="4010025"/>
          <p14:tracePt t="10336" x="571500" y="4044950"/>
          <p14:tracePt t="10353" x="615950" y="4054475"/>
          <p14:tracePt t="10370" x="679450" y="4081463"/>
          <p14:tracePt t="10386" x="723900" y="4108450"/>
          <p14:tracePt t="10403" x="731838" y="4108450"/>
          <p14:tracePt t="10420" x="768350" y="4116388"/>
          <p14:tracePt t="10437" x="822325" y="4116388"/>
          <p14:tracePt t="10453" x="857250" y="4116388"/>
          <p14:tracePt t="10470" x="919163" y="4098925"/>
          <p14:tracePt t="10486" x="1000125" y="4062413"/>
          <p14:tracePt t="10503" x="1062038" y="4010025"/>
          <p14:tracePt t="10520" x="1125538" y="3956050"/>
          <p14:tracePt t="10536" x="1241425" y="3830638"/>
          <p14:tracePt t="10553" x="1276350" y="3714750"/>
          <p14:tracePt t="10570" x="1322388" y="3581400"/>
          <p14:tracePt t="10586" x="1357313" y="3438525"/>
          <p14:tracePt t="10603" x="1384300" y="3357563"/>
          <p14:tracePt t="10620" x="1401763" y="3276600"/>
          <p14:tracePt t="10637" x="1401763" y="3232150"/>
          <p14:tracePt t="10653" x="1419225" y="3160713"/>
          <p14:tracePt t="10670" x="1419225" y="3062288"/>
          <p14:tracePt t="10686" x="1419225" y="2973388"/>
          <p14:tracePt t="10703" x="1419225" y="2884488"/>
          <p14:tracePt t="10720" x="1419225" y="2803525"/>
          <p14:tracePt t="10737" x="1446213" y="2724150"/>
          <p14:tracePt t="10753" x="1455738" y="2652713"/>
          <p14:tracePt t="10770" x="1455738" y="2571750"/>
          <p14:tracePt t="10786" x="1455738" y="2509838"/>
          <p14:tracePt t="10803" x="1455738" y="2465388"/>
          <p14:tracePt t="10820" x="1455738" y="2401888"/>
          <p14:tracePt t="10837" x="1455738" y="2357438"/>
          <p14:tracePt t="10853" x="1428750" y="2295525"/>
          <p14:tracePt t="10870" x="1419225" y="2251075"/>
          <p14:tracePt t="10886" x="1411288" y="2205038"/>
          <p14:tracePt t="10903" x="1384300" y="2152650"/>
          <p14:tracePt t="10920" x="1366838" y="2098675"/>
          <p14:tracePt t="10937" x="1366838" y="2071688"/>
          <p14:tracePt t="10953" x="1357313" y="2036763"/>
          <p14:tracePt t="10970" x="1330325" y="1973263"/>
          <p14:tracePt t="10986" x="1303338" y="1928813"/>
          <p14:tracePt t="11003" x="1295400" y="1884363"/>
          <p14:tracePt t="11021" x="1258888" y="1830388"/>
          <p14:tracePt t="11037" x="1241425" y="1812925"/>
          <p14:tracePt t="11053" x="1214438" y="1785938"/>
          <p14:tracePt t="11070" x="1187450" y="1758950"/>
          <p14:tracePt t="11086" x="1160463" y="1741488"/>
          <p14:tracePt t="11103" x="1143000" y="1731963"/>
          <p14:tracePt t="11120" x="1089025" y="1731963"/>
          <p14:tracePt t="11137" x="1027113" y="1731963"/>
          <p14:tracePt t="11153" x="965200" y="1731963"/>
          <p14:tracePt t="11170" x="901700" y="1731963"/>
          <p14:tracePt t="11186" x="822325" y="1776413"/>
          <p14:tracePt t="11203" x="758825" y="1822450"/>
          <p14:tracePt t="11220" x="660400" y="1955800"/>
          <p14:tracePt t="11237" x="615950" y="2054225"/>
          <p14:tracePt t="11253" x="544513" y="2197100"/>
          <p14:tracePt t="11270" x="482600" y="2339975"/>
          <p14:tracePt t="11286" x="446088" y="2509838"/>
          <p14:tracePt t="11303" x="339725" y="2679700"/>
          <p14:tracePt t="11320" x="303213" y="2847975"/>
          <p14:tracePt t="11336" x="285750" y="3027363"/>
          <p14:tracePt t="11353" x="241300" y="3179763"/>
          <p14:tracePt t="11370" x="204788" y="3340100"/>
          <p14:tracePt t="11387" x="204788" y="3482975"/>
          <p14:tracePt t="11403" x="204788" y="3616325"/>
          <p14:tracePt t="11420" x="204788" y="3759200"/>
          <p14:tracePt t="11437" x="204788" y="3884613"/>
          <p14:tracePt t="11453" x="204788" y="3946525"/>
          <p14:tracePt t="11470" x="204788" y="3973513"/>
          <p14:tracePt t="11532" x="204788" y="3983038"/>
          <p14:tracePt t="11540" x="214313" y="4000500"/>
          <p14:tracePt t="11548" x="231775" y="4010025"/>
          <p14:tracePt t="11556" x="241300" y="4017963"/>
          <p14:tracePt t="11572" x="268288" y="4044950"/>
          <p14:tracePt t="11586" x="276225" y="4044950"/>
          <p14:tracePt t="11603" x="295275" y="4054475"/>
          <p14:tracePt t="11620" x="357188" y="4062413"/>
          <p14:tracePt t="11637" x="401638" y="4062413"/>
          <p14:tracePt t="11653" x="411163" y="4071938"/>
          <p14:tracePt t="11670" x="438150" y="4071938"/>
          <p14:tracePt t="11716" x="446088" y="4071938"/>
          <p14:tracePt t="11732" x="465138" y="4071938"/>
          <p14:tracePt t="11740" x="473075" y="4071938"/>
          <p14:tracePt t="11756" x="490538" y="4071938"/>
          <p14:tracePt t="11770" x="500063" y="4071938"/>
          <p14:tracePt t="11836" x="509588" y="4071938"/>
          <p14:tracePt t="11844" x="527050" y="4071938"/>
          <p14:tracePt t="11854" x="544513" y="4071938"/>
          <p14:tracePt t="11870" x="561975" y="4071938"/>
          <p14:tracePt t="11886" x="571500" y="4062413"/>
          <p14:tracePt t="11903" x="598488" y="4044950"/>
          <p14:tracePt t="11920" x="615950" y="3973513"/>
          <p14:tracePt t="12236" x="615950" y="3965575"/>
          <p14:tracePt t="13012" x="608013" y="3956050"/>
          <p14:tracePt t="18908" x="608013" y="3965575"/>
          <p14:tracePt t="18980" x="588963" y="3973513"/>
          <p14:tracePt t="18988" x="544513" y="3973513"/>
          <p14:tracePt t="18996" x="509588" y="3973513"/>
          <p14:tracePt t="19012" x="500063" y="3973513"/>
          <p14:tracePt t="19021" x="490538" y="3973513"/>
          <p14:tracePt t="19476" x="500063" y="3973513"/>
          <p14:tracePt t="20972" x="509588" y="3983038"/>
          <p14:tracePt t="20988" x="517525" y="3983038"/>
          <p14:tracePt t="21012" x="536575" y="3983038"/>
          <p14:tracePt t="21036" x="554038" y="3983038"/>
          <p14:tracePt t="21076" x="561975" y="3983038"/>
          <p14:tracePt t="21100" x="571500" y="3983038"/>
          <p14:tracePt t="21116" x="588963" y="3983038"/>
          <p14:tracePt t="21172" x="598488" y="3983038"/>
          <p14:tracePt t="21204" x="625475" y="3983038"/>
          <p14:tracePt t="21228" x="633413" y="3973513"/>
          <p14:tracePt t="21276" x="642938" y="3973513"/>
          <p14:tracePt t="21380" x="652463" y="3973513"/>
          <p14:tracePt t="23492" x="669925" y="3973513"/>
          <p14:tracePt t="23500" x="679450" y="3973513"/>
          <p14:tracePt t="23508" x="696913" y="3973513"/>
          <p14:tracePt t="23519" x="704850" y="3973513"/>
          <p14:tracePt t="23536" x="723900" y="3973513"/>
          <p14:tracePt t="23569" x="750888" y="3973513"/>
          <p14:tracePt t="23772" x="758825" y="3973513"/>
          <p14:tracePt t="23780" x="768350" y="3973513"/>
          <p14:tracePt t="23812" x="776288" y="3965575"/>
          <p14:tracePt t="23860" x="803275" y="3965575"/>
          <p14:tracePt t="24108" x="812800" y="3965575"/>
          <p14:tracePt t="24164" x="822325" y="3965575"/>
          <p14:tracePt t="24788" x="812800" y="3965575"/>
          <p14:tracePt t="31276" x="785813" y="3929063"/>
          <p14:tracePt t="31285" x="750888" y="3902075"/>
          <p14:tracePt t="31292" x="731838" y="3884613"/>
          <p14:tracePt t="31303" x="687388" y="3848100"/>
          <p14:tracePt t="31319" x="652463" y="3830638"/>
          <p14:tracePt t="31335" x="625475" y="3803650"/>
          <p14:tracePt t="31352" x="608013" y="3768725"/>
          <p14:tracePt t="31385" x="581025" y="3724275"/>
          <p14:tracePt t="31402" x="571500" y="3714750"/>
          <p14:tracePt t="31419" x="571500" y="3670300"/>
          <p14:tracePt t="31435" x="561975" y="3633788"/>
          <p14:tracePt t="31452" x="554038" y="3598863"/>
          <p14:tracePt t="31469" x="554038" y="3571875"/>
          <p14:tracePt t="31486" x="527050" y="3544888"/>
          <p14:tracePt t="31502" x="527050" y="3517900"/>
          <p14:tracePt t="31519" x="527050" y="3455988"/>
          <p14:tracePt t="31535" x="517525" y="3438525"/>
          <p14:tracePt t="31552" x="509588" y="3419475"/>
          <p14:tracePt t="31569" x="509588" y="3384550"/>
          <p14:tracePt t="31586" x="500063" y="3367088"/>
          <p14:tracePt t="31603" x="490538" y="3330575"/>
          <p14:tracePt t="31619" x="446088" y="3276600"/>
          <p14:tracePt t="31652" x="438150" y="3268663"/>
          <p14:tracePt t="31670" x="419100" y="3241675"/>
          <p14:tracePt t="31686" x="401638" y="3232150"/>
          <p14:tracePt t="31702" x="384175" y="3205163"/>
          <p14:tracePt t="31719" x="366713" y="3170238"/>
          <p14:tracePt t="31735" x="339725" y="3152775"/>
          <p14:tracePt t="31769" x="330200" y="3143250"/>
          <p14:tracePt t="31785" x="322263" y="3116263"/>
          <p14:tracePt t="31836" x="312738" y="3108325"/>
          <p14:tracePt t="32228" x="312738" y="3116263"/>
          <p14:tracePt t="32236" x="312738" y="3143250"/>
          <p14:tracePt t="32252" x="312738" y="3179763"/>
          <p14:tracePt t="32260" x="312738" y="3187700"/>
          <p14:tracePt t="32270" x="312738" y="3224213"/>
          <p14:tracePt t="32286" x="303213" y="3268663"/>
          <p14:tracePt t="32302" x="303213" y="3286125"/>
          <p14:tracePt t="32319" x="303213" y="3303588"/>
          <p14:tracePt t="32335" x="303213" y="3340100"/>
          <p14:tracePt t="32352" x="303213" y="3375025"/>
          <p14:tracePt t="32369" x="303213" y="3394075"/>
          <p14:tracePt t="32385" x="303213" y="3411538"/>
          <p14:tracePt t="32402" x="303213" y="3419475"/>
          <p14:tracePt t="32419" x="303213" y="3455988"/>
          <p14:tracePt t="32435" x="303213" y="3473450"/>
          <p14:tracePt t="32452" x="303213" y="3544888"/>
          <p14:tracePt t="32469" x="303213" y="3571875"/>
          <p14:tracePt t="32485" x="303213" y="3616325"/>
          <p14:tracePt t="32502" x="285750" y="3633788"/>
          <p14:tracePt t="32519" x="285750" y="3679825"/>
          <p14:tracePt t="32535" x="285750" y="3697288"/>
          <p14:tracePt t="32552" x="285750" y="3724275"/>
          <p14:tracePt t="32569" x="285750" y="3732213"/>
          <p14:tracePt t="32585" x="276225" y="3751263"/>
          <p14:tracePt t="32602" x="276225" y="3759200"/>
          <p14:tracePt t="32619" x="276225" y="3776663"/>
          <p14:tracePt t="32636" x="276225" y="3786188"/>
          <p14:tracePt t="32653" x="276225" y="3813175"/>
          <p14:tracePt t="32820" x="276225" y="3795713"/>
          <p14:tracePt t="32828" x="276225" y="3759200"/>
          <p14:tracePt t="32837" x="276225" y="3724275"/>
          <p14:tracePt t="32853" x="276225" y="3643313"/>
          <p14:tracePt t="32869" x="276225" y="3581400"/>
          <p14:tracePt t="32886" x="276225" y="3490913"/>
          <p14:tracePt t="32902" x="276225" y="3429000"/>
          <p14:tracePt t="32919" x="276225" y="3367088"/>
          <p14:tracePt t="32935" x="303213" y="3330575"/>
          <p14:tracePt t="32952" x="303213" y="3313113"/>
          <p14:tracePt t="32969" x="312738" y="3276600"/>
          <p14:tracePt t="32985" x="312738" y="3241675"/>
          <p14:tracePt t="33002" x="312738" y="3179763"/>
          <p14:tracePt t="33019" x="312738" y="3116263"/>
          <p14:tracePt t="33036" x="312738" y="3071813"/>
          <p14:tracePt t="33052" x="312738" y="3054350"/>
          <p14:tracePt t="33284" x="312738" y="3062288"/>
          <p14:tracePt t="33292" x="312738" y="3116263"/>
          <p14:tracePt t="33302" x="312738" y="3143250"/>
          <p14:tracePt t="33319" x="312738" y="3251200"/>
          <p14:tracePt t="33335" x="312738" y="3322638"/>
          <p14:tracePt t="33352" x="312738" y="3402013"/>
          <p14:tracePt t="33369" x="322263" y="3465513"/>
          <p14:tracePt t="33386" x="322263" y="3509963"/>
          <p14:tracePt t="33402" x="339725" y="3571875"/>
          <p14:tracePt t="33419" x="339725" y="3608388"/>
          <p14:tracePt t="33436" x="339725" y="3660775"/>
          <p14:tracePt t="33452" x="339725" y="3732213"/>
          <p14:tracePt t="33469" x="339725" y="3786188"/>
          <p14:tracePt t="33485" x="339725" y="3830638"/>
          <p14:tracePt t="33502" x="339725" y="3857625"/>
          <p14:tracePt t="33519" x="339725" y="3867150"/>
          <p14:tracePt t="33535" x="339725" y="3884613"/>
          <p14:tracePt t="33569" x="339725" y="3894138"/>
          <p14:tracePt t="33585" x="339725" y="3911600"/>
          <p14:tracePt t="33724" x="339725" y="3894138"/>
          <p14:tracePt t="33732" x="339725" y="3884613"/>
          <p14:tracePt t="33740" x="339725" y="3840163"/>
          <p14:tracePt t="33752" x="330200" y="3795713"/>
          <p14:tracePt t="33769" x="330200" y="3724275"/>
          <p14:tracePt t="33785" x="303213" y="3643313"/>
          <p14:tracePt t="33802" x="303213" y="3562350"/>
          <p14:tracePt t="33819" x="303213" y="3500438"/>
          <p14:tracePt t="33836" x="303213" y="3446463"/>
          <p14:tracePt t="33853" x="276225" y="3330575"/>
          <p14:tracePt t="33869" x="276225" y="3286125"/>
          <p14:tracePt t="33885" x="276225" y="3241675"/>
          <p14:tracePt t="33902" x="268288" y="3179763"/>
          <p14:tracePt t="33919" x="268288" y="3160713"/>
          <p14:tracePt t="33935" x="250825" y="3133725"/>
          <p14:tracePt t="33969" x="250825" y="3125788"/>
          <p14:tracePt t="34292" x="250825" y="3152775"/>
          <p14:tracePt t="34301" x="250825" y="3160713"/>
          <p14:tracePt t="34308" x="250825" y="3187700"/>
          <p14:tracePt t="34318" x="250825" y="3205163"/>
          <p14:tracePt t="34335" x="250825" y="3286125"/>
          <p14:tracePt t="34352" x="258763" y="3340100"/>
          <p14:tracePt t="34369" x="258763" y="3402013"/>
          <p14:tracePt t="34385" x="258763" y="3465513"/>
          <p14:tracePt t="34402" x="258763" y="3527425"/>
          <p14:tracePt t="34419" x="268288" y="3589338"/>
          <p14:tracePt t="34436" x="268288" y="3633788"/>
          <p14:tracePt t="34453" x="268288" y="3687763"/>
          <p14:tracePt t="34469" x="268288" y="3714750"/>
          <p14:tracePt t="34485" x="268288" y="3759200"/>
          <p14:tracePt t="34502" x="268288" y="3803650"/>
          <p14:tracePt t="34519" x="268288" y="3848100"/>
          <p14:tracePt t="34535" x="268288" y="3875088"/>
          <p14:tracePt t="34552" x="268288" y="3884613"/>
          <p14:tracePt t="34569" x="268288" y="3929063"/>
          <p14:tracePt t="34764" x="268288" y="3938588"/>
          <p14:tracePt t="34788" x="268288" y="3902075"/>
          <p14:tracePt t="34796" x="268288" y="3830638"/>
          <p14:tracePt t="34804" x="268288" y="3776663"/>
          <p14:tracePt t="34819" x="268288" y="3724275"/>
          <p14:tracePt t="34836" x="268288" y="3598863"/>
          <p14:tracePt t="34852" x="268288" y="3473450"/>
          <p14:tracePt t="34869" x="268288" y="3411538"/>
          <p14:tracePt t="34885" x="268288" y="3375025"/>
          <p14:tracePt t="34902" x="268288" y="3330575"/>
          <p14:tracePt t="34919" x="268288" y="3286125"/>
          <p14:tracePt t="34935" x="268288" y="3268663"/>
          <p14:tracePt t="34952" x="268288" y="3224213"/>
          <p14:tracePt t="34969" x="268288" y="3170238"/>
          <p14:tracePt t="34985" x="268288" y="3152775"/>
          <p14:tracePt t="35002" x="268288" y="3133725"/>
          <p14:tracePt t="35116" x="268288" y="3116263"/>
          <p14:tracePt t="35292" x="268288" y="3125788"/>
          <p14:tracePt t="35301" x="268288" y="3133725"/>
          <p14:tracePt t="35308" x="268288" y="3152775"/>
          <p14:tracePt t="35319" x="268288" y="3179763"/>
          <p14:tracePt t="35335" x="268288" y="3224213"/>
          <p14:tracePt t="35352" x="268288" y="3286125"/>
          <p14:tracePt t="35368" x="268288" y="3348038"/>
          <p14:tracePt t="35385" x="268288" y="3438525"/>
          <p14:tracePt t="35402" x="241300" y="3527425"/>
          <p14:tracePt t="35419" x="231775" y="3608388"/>
          <p14:tracePt t="35436" x="214313" y="3697288"/>
          <p14:tracePt t="35452" x="204788" y="3830638"/>
          <p14:tracePt t="35469" x="179388" y="3929063"/>
          <p14:tracePt t="35485" x="160338" y="3983038"/>
          <p14:tracePt t="35502" x="152400" y="4017963"/>
          <p14:tracePt t="35519" x="152400" y="4054475"/>
          <p14:tracePt t="35536" x="133350" y="4098925"/>
          <p14:tracePt t="35552" x="133350" y="4116388"/>
          <p14:tracePt t="35569" x="133350" y="4125913"/>
          <p14:tracePt t="35585" x="133350" y="4133850"/>
          <p14:tracePt t="36156" x="133350" y="4108450"/>
          <p14:tracePt t="36164" x="133350" y="4098925"/>
          <p14:tracePt t="36172" x="133350" y="4062413"/>
          <p14:tracePt t="36185" x="133350" y="4044950"/>
          <p14:tracePt t="36202" x="133350" y="4000500"/>
          <p14:tracePt t="36219" x="142875" y="3938588"/>
          <p14:tracePt t="36236" x="169863" y="3857625"/>
          <p14:tracePt t="36253" x="179388" y="3803650"/>
          <p14:tracePt t="36269" x="179388" y="3741738"/>
          <p14:tracePt t="36285" x="179388" y="3679825"/>
          <p14:tracePt t="36302" x="179388" y="3616325"/>
          <p14:tracePt t="36319" x="179388" y="3562350"/>
          <p14:tracePt t="36335" x="179388" y="3527425"/>
          <p14:tracePt t="36352" x="179388" y="3509963"/>
          <p14:tracePt t="36369" x="179388" y="3482975"/>
          <p14:tracePt t="36386" x="179388" y="3465513"/>
          <p14:tracePt t="36402" x="179388" y="3455988"/>
          <p14:tracePt t="36419" x="179388" y="3411538"/>
          <p14:tracePt t="36435" x="179388" y="3367088"/>
          <p14:tracePt t="36452" x="179388" y="3322638"/>
          <p14:tracePt t="36469" x="196850" y="3295650"/>
          <p14:tracePt t="36485" x="204788" y="3251200"/>
          <p14:tracePt t="36502" x="204788" y="3232150"/>
          <p14:tracePt t="36519" x="223838" y="3187700"/>
          <p14:tracePt t="36535" x="231775" y="3179763"/>
          <p14:tracePt t="36552" x="231775" y="3152775"/>
          <p14:tracePt t="36569" x="241300" y="3143250"/>
          <p14:tracePt t="36585" x="258763" y="3125788"/>
          <p14:tracePt t="36602" x="268288" y="3081338"/>
          <p14:tracePt t="36619" x="276225" y="3071813"/>
          <p14:tracePt t="36653" x="285750" y="3062288"/>
          <p14:tracePt t="36996" x="285750" y="3071813"/>
          <p14:tracePt t="37012" x="285750" y="3081338"/>
          <p14:tracePt t="37036" x="285750" y="3116263"/>
          <p14:tracePt t="37052" x="285750" y="3125788"/>
          <p14:tracePt t="37100" x="285750" y="3133725"/>
          <p14:tracePt t="37116" x="285750" y="3170238"/>
          <p14:tracePt t="37124" x="285750" y="3179763"/>
          <p14:tracePt t="37135" x="285750" y="3187700"/>
          <p14:tracePt t="37152" x="285750" y="3251200"/>
          <p14:tracePt t="37169" x="285750" y="3313113"/>
          <p14:tracePt t="37185" x="285750" y="3357563"/>
          <p14:tracePt t="37202" x="285750" y="3419475"/>
          <p14:tracePt t="37219" x="285750" y="3482975"/>
          <p14:tracePt t="37235" x="285750" y="3527425"/>
          <p14:tracePt t="37252" x="285750" y="3598863"/>
          <p14:tracePt t="37269" x="276225" y="3660775"/>
          <p14:tracePt t="37285" x="276225" y="3705225"/>
          <p14:tracePt t="37302" x="258763" y="3759200"/>
          <p14:tracePt t="37319" x="258763" y="3822700"/>
          <p14:tracePt t="37335" x="250825" y="3857625"/>
          <p14:tracePt t="37352" x="250825" y="3884613"/>
          <p14:tracePt t="40596" x="250825" y="3875088"/>
          <p14:tracePt t="40700" x="250825" y="3857625"/>
          <p14:tracePt t="40724" x="250825" y="3848100"/>
          <p14:tracePt t="40740" x="250825" y="3840163"/>
          <p14:tracePt t="40764" x="250825" y="3830638"/>
          <p14:tracePt t="40788" x="250825" y="3803650"/>
          <p14:tracePt t="40812" x="250825" y="3795713"/>
          <p14:tracePt t="40860" x="250825" y="3786188"/>
          <p14:tracePt t="40884" x="250825" y="3776663"/>
          <p14:tracePt t="40901" x="250825" y="3751263"/>
          <p14:tracePt t="40916" x="250825" y="3741738"/>
          <p14:tracePt t="40988" x="250825" y="3732213"/>
          <p14:tracePt t="41012" x="250825" y="3724275"/>
          <p14:tracePt t="41036" x="250825" y="3697288"/>
          <p14:tracePt t="41084" x="250825" y="3687763"/>
          <p14:tracePt t="41108" x="250825" y="3679825"/>
          <p14:tracePt t="41124" x="250825" y="3670300"/>
          <p14:tracePt t="41132" x="250825" y="3652838"/>
          <p14:tracePt t="41156" x="250825" y="3633788"/>
          <p14:tracePt t="41164" x="250825" y="3625850"/>
          <p14:tracePt t="41172" x="241300" y="3616325"/>
          <p14:tracePt t="41185" x="231775" y="3608388"/>
          <p14:tracePt t="41252" x="231775" y="3589338"/>
          <p14:tracePt t="41276" x="231775" y="3581400"/>
          <p14:tracePt t="41308" x="231775" y="3562350"/>
          <p14:tracePt t="41324" x="231775" y="3544888"/>
          <p14:tracePt t="41332" x="231775" y="3536950"/>
          <p14:tracePt t="41340" x="231775" y="3509963"/>
          <p14:tracePt t="41356" x="231775" y="3490913"/>
          <p14:tracePt t="41368" x="231775" y="3465513"/>
          <p14:tracePt t="41385" x="231775" y="3455988"/>
          <p14:tracePt t="41402" x="231775" y="3411538"/>
          <p14:tracePt t="41418" x="241300" y="3394075"/>
          <p14:tracePt t="41435" x="241300" y="3367088"/>
          <p14:tracePt t="41452" x="241300" y="3348038"/>
          <p14:tracePt t="41485" x="241300" y="3330575"/>
          <p14:tracePt t="41502" x="241300" y="3322638"/>
          <p14:tracePt t="41518" x="241300" y="3303588"/>
          <p14:tracePt t="41535" x="250825" y="3295650"/>
          <p14:tracePt t="41556" x="250825" y="3276600"/>
          <p14:tracePt t="41568" x="250825" y="3268663"/>
          <p14:tracePt t="41585" x="268288" y="3259138"/>
          <p14:tracePt t="41612" x="276225" y="3251200"/>
          <p14:tracePt t="41660" x="285750" y="3232150"/>
          <p14:tracePt t="41669" x="295275" y="3224213"/>
          <p14:tracePt t="41685" x="303213" y="3205163"/>
          <p14:tracePt t="41732" x="312738" y="3205163"/>
          <p14:tracePt t="41740" x="322263" y="3197225"/>
          <p14:tracePt t="41756" x="339725" y="3179763"/>
          <p14:tracePt t="41844" x="347663" y="3179763"/>
          <p14:tracePt t="41852" x="357188" y="3170238"/>
          <p14:tracePt t="41884" x="366713" y="3160713"/>
          <p14:tracePt t="42284" x="374650" y="3160713"/>
          <p14:tracePt t="42301" x="384175" y="3160713"/>
          <p14:tracePt t="42308" x="393700" y="3170238"/>
          <p14:tracePt t="42318" x="411163" y="3187700"/>
          <p14:tracePt t="42335" x="428625" y="3205163"/>
          <p14:tracePt t="42352" x="446088" y="3224213"/>
          <p14:tracePt t="42368" x="455613" y="3259138"/>
          <p14:tracePt t="42385" x="473075" y="3268663"/>
          <p14:tracePt t="42402" x="482600" y="3276600"/>
          <p14:tracePt t="42418" x="490538" y="3295650"/>
          <p14:tracePt t="42435" x="500063" y="3330575"/>
          <p14:tracePt t="42452" x="509588" y="3375025"/>
          <p14:tracePt t="42469" x="536575" y="3419475"/>
          <p14:tracePt t="42485" x="544513" y="3465513"/>
          <p14:tracePt t="42502" x="544513" y="3473450"/>
          <p14:tracePt t="42518" x="554038" y="3500438"/>
          <p14:tracePt t="42535" x="571500" y="3517900"/>
          <p14:tracePt t="42552" x="571500" y="3527425"/>
          <p14:tracePt t="42568" x="571500" y="3554413"/>
          <p14:tracePt t="42585" x="571500" y="3598863"/>
          <p14:tracePt t="42602" x="571500" y="3625850"/>
          <p14:tracePt t="42618" x="571500" y="3652838"/>
          <p14:tracePt t="42635" x="527050" y="3697288"/>
          <p14:tracePt t="42652" x="473075" y="3732213"/>
          <p14:tracePt t="42669" x="446088" y="3741738"/>
          <p14:tracePt t="42685" x="419100" y="3751263"/>
          <p14:tracePt t="42748" x="411163" y="3751263"/>
          <p14:tracePt t="42756" x="374650" y="3751263"/>
          <p14:tracePt t="42772" x="366713" y="3741738"/>
          <p14:tracePt t="42785" x="366713" y="3714750"/>
          <p14:tracePt t="42802" x="339725" y="3687763"/>
          <p14:tracePt t="42818" x="312738" y="3616325"/>
          <p14:tracePt t="42835" x="303213" y="3562350"/>
          <p14:tracePt t="42852" x="303213" y="3473450"/>
          <p14:tracePt t="42869" x="303213" y="3438525"/>
          <p14:tracePt t="42885" x="303213" y="3411538"/>
          <p14:tracePt t="42902" x="303213" y="3367088"/>
          <p14:tracePt t="42918" x="303213" y="3348038"/>
          <p14:tracePt t="42935" x="303213" y="3330575"/>
          <p14:tracePt t="42952" x="312738" y="3303588"/>
          <p14:tracePt t="42968" x="339725" y="3276600"/>
          <p14:tracePt t="42985" x="357188" y="3259138"/>
          <p14:tracePt t="43002" x="374650" y="3232150"/>
          <p14:tracePt t="43018" x="384175" y="3224213"/>
          <p14:tracePt t="43035" x="393700" y="3214688"/>
          <p14:tracePt t="43164" x="401638" y="3205163"/>
          <p14:tracePt t="43180" x="428625" y="3205163"/>
          <p14:tracePt t="43188" x="446088" y="3205163"/>
          <p14:tracePt t="43202" x="490538" y="3251200"/>
          <p14:tracePt t="43218" x="536575" y="3295650"/>
          <p14:tracePt t="43235" x="571500" y="3330575"/>
          <p14:tracePt t="43252" x="598488" y="3419475"/>
          <p14:tracePt t="43269" x="608013" y="3438525"/>
          <p14:tracePt t="43285" x="608013" y="3490913"/>
          <p14:tracePt t="43302" x="615950" y="3527425"/>
          <p14:tracePt t="43318" x="615950" y="3544888"/>
          <p14:tracePt t="43335" x="615950" y="3581400"/>
          <p14:tracePt t="43352" x="615950" y="3589338"/>
          <p14:tracePt t="43368" x="615950" y="3608388"/>
          <p14:tracePt t="43428" x="615950" y="3625850"/>
          <p14:tracePt t="43444" x="615950" y="3633788"/>
          <p14:tracePt t="43460" x="615950" y="3643313"/>
          <p14:tracePt t="43476" x="615950" y="3652838"/>
          <p14:tracePt t="43492" x="598488" y="3687763"/>
          <p14:tracePt t="43524" x="588963" y="3697288"/>
          <p14:tracePt t="43540" x="581025" y="3714750"/>
          <p14:tracePt t="43620" x="571500" y="3724275"/>
          <p14:tracePt t="46412" x="588963" y="3724275"/>
          <p14:tracePt t="46420" x="598488" y="3724275"/>
          <p14:tracePt t="46428" x="608013" y="3705225"/>
          <p14:tracePt t="46436" x="608013" y="3697288"/>
          <p14:tracePt t="46476" x="615950" y="3687763"/>
          <p14:tracePt t="46540" x="615950" y="3679825"/>
          <p14:tracePt t="46556" x="625475" y="3660775"/>
          <p14:tracePt t="46564" x="642938" y="3633788"/>
          <p14:tracePt t="46580" x="652463" y="3625850"/>
          <p14:tracePt t="46596" x="660400" y="3616325"/>
          <p14:tracePt t="46612" x="679450" y="3589338"/>
          <p14:tracePt t="46620" x="696913" y="3581400"/>
          <p14:tracePt t="46635" x="704850" y="3571875"/>
          <p14:tracePt t="46652" x="731838" y="3536950"/>
          <p14:tracePt t="46669" x="822325" y="3446463"/>
          <p14:tracePt t="46685" x="884238" y="3394075"/>
          <p14:tracePt t="46701" x="928688" y="3330575"/>
          <p14:tracePt t="46718" x="973138" y="3276600"/>
          <p14:tracePt t="46735" x="1009650" y="3251200"/>
          <p14:tracePt t="46751" x="1036638" y="3214688"/>
          <p14:tracePt t="46768" x="1036638" y="3205163"/>
          <p14:tracePt t="46785" x="1054100" y="3197225"/>
          <p14:tracePt t="46801" x="1062038" y="3179763"/>
          <p14:tracePt t="46835" x="1071563" y="3170238"/>
          <p14:tracePt t="46851" x="1081088" y="3152775"/>
          <p14:tracePt t="46868" x="1081088" y="3133725"/>
          <p14:tracePt t="46885" x="1116013" y="3098800"/>
          <p14:tracePt t="46902" x="1143000" y="3062288"/>
          <p14:tracePt t="46918" x="1152525" y="3054350"/>
          <p14:tracePt t="46935" x="1160463" y="3009900"/>
          <p14:tracePt t="46951" x="1169988" y="3000375"/>
          <p14:tracePt t="46968" x="1169988" y="2990850"/>
          <p14:tracePt t="46985" x="1187450" y="2965450"/>
          <p14:tracePt t="47044" x="1187450" y="2955925"/>
          <p14:tracePt t="47092" x="1187450" y="2946400"/>
          <p14:tracePt t="47124" x="1187450" y="2938463"/>
          <p14:tracePt t="47132" x="1196975" y="2911475"/>
          <p14:tracePt t="47148" x="1196975" y="2894013"/>
          <p14:tracePt t="47164" x="1196975" y="2874963"/>
          <p14:tracePt t="47172" x="1204913" y="2857500"/>
          <p14:tracePt t="47188" x="1204913" y="2847975"/>
          <p14:tracePt t="47228" x="1204913" y="2840038"/>
          <p14:tracePt t="47260" x="1231900" y="2813050"/>
          <p14:tracePt t="47284" x="1231900" y="2803525"/>
          <p14:tracePt t="47468" x="1223963" y="2803525"/>
          <p14:tracePt t="47476" x="1223963" y="2822575"/>
          <p14:tracePt t="47486" x="1223963" y="2840038"/>
          <p14:tracePt t="47502" x="1223963" y="2894013"/>
          <p14:tracePt t="47518" x="1214438" y="2955925"/>
          <p14:tracePt t="47535" x="1214438" y="3017838"/>
          <p14:tracePt t="47552" x="1204913" y="3062288"/>
          <p14:tracePt t="47568" x="1204913" y="3098800"/>
          <p14:tracePt t="47585" x="1187450" y="3143250"/>
          <p14:tracePt t="47601" x="1179513" y="3152775"/>
          <p14:tracePt t="47618" x="1169988" y="3214688"/>
          <p14:tracePt t="47635" x="1169988" y="3241675"/>
          <p14:tracePt t="47653" x="1152525" y="3303588"/>
          <p14:tracePt t="47669" x="1152525" y="3313113"/>
          <p14:tracePt t="47685" x="1152525" y="3357563"/>
          <p14:tracePt t="47702" x="1152525" y="3375025"/>
          <p14:tracePt t="47719" x="1152525" y="3411538"/>
          <p14:tracePt t="47735" x="1125538" y="3438525"/>
          <p14:tracePt t="49604" x="1125538" y="3465513"/>
          <p14:tracePt t="49612" x="1125538" y="3473450"/>
          <p14:tracePt t="49628" x="1133475" y="3482975"/>
          <p14:tracePt t="49660" x="1133475" y="3490913"/>
          <p14:tracePt t="49668" x="1133475" y="3500438"/>
          <p14:tracePt t="49868" x="1204913" y="3544888"/>
          <p14:tracePt t="49877" x="1393825" y="3562350"/>
          <p14:tracePt t="49885" x="1625600" y="3562350"/>
          <p14:tracePt t="49901" x="1874838" y="3500438"/>
          <p14:tracePt t="49918" x="2081213" y="3429000"/>
          <p14:tracePt t="49935" x="2357438" y="3357563"/>
          <p14:tracePt t="49951" x="2759075" y="3340100"/>
          <p14:tracePt t="49968" x="3419475" y="3340100"/>
          <p14:tracePt t="49985" x="4581525" y="3340100"/>
          <p14:tracePt t="50002" x="5840413" y="3340100"/>
          <p14:tracePt t="50018" x="6840538" y="3276600"/>
          <p14:tracePt t="50035" x="7518400" y="3089275"/>
          <p14:tracePt t="50051" x="7947025" y="2965450"/>
          <p14:tracePt t="50069" x="8170863" y="2741613"/>
          <p14:tracePt t="50085" x="8251825" y="2581275"/>
          <p14:tracePt t="50101" x="8277225" y="2490788"/>
          <p14:tracePt t="50118" x="8331200" y="2411413"/>
          <p14:tracePt t="50134" x="8340725" y="2401888"/>
          <p14:tracePt t="50151" x="8394700" y="2374900"/>
          <p14:tracePt t="50168" x="8402638" y="2374900"/>
          <p14:tracePt t="50184" x="8429625" y="2374900"/>
          <p14:tracePt t="50201" x="8456613" y="2366963"/>
          <p14:tracePt t="50218" x="8528050" y="2366963"/>
          <p14:tracePt t="50235" x="8724900" y="2339975"/>
          <p14:tracePt t="50251" x="9018588" y="2303463"/>
          <p14:tracePt t="50269" x="9323388" y="2214563"/>
          <p14:tracePt t="50285" x="9358313" y="2197100"/>
          <p14:tracePt t="50301" x="9358313" y="2170113"/>
          <p14:tracePt t="50348" x="9340850" y="2160588"/>
          <p14:tracePt t="50356" x="9331325" y="2160588"/>
          <p14:tracePt t="50368" x="9323388" y="2160588"/>
          <p14:tracePt t="50385" x="9286875" y="2160588"/>
          <p14:tracePt t="50418" x="9277350" y="2152650"/>
          <p14:tracePt t="50435" x="9277350" y="2143125"/>
          <p14:tracePt t="50451" x="9277350" y="2116138"/>
          <p14:tracePt t="50468" x="9269413" y="2089150"/>
          <p14:tracePt t="50501" x="9251950" y="2054225"/>
          <p14:tracePt t="50518" x="9232900" y="2044700"/>
          <p14:tracePt t="50551" x="9224963" y="2044700"/>
          <p14:tracePt t="50568" x="9188450" y="2044700"/>
          <p14:tracePt t="50584" x="9126538" y="2017713"/>
          <p14:tracePt t="50602" x="9045575" y="1965325"/>
          <p14:tracePt t="50618" x="8956675" y="1919288"/>
          <p14:tracePt t="50635" x="8840788" y="1884363"/>
          <p14:tracePt t="50651" x="8796338" y="1857375"/>
          <p14:tracePt t="50668" x="8769350" y="1847850"/>
          <p14:tracePt t="50685" x="8759825" y="1839913"/>
          <p14:tracePt t="50718" x="8742363" y="1839913"/>
          <p14:tracePt t="50734" x="8732838" y="1839913"/>
          <p14:tracePt t="50751" x="8705850" y="1839913"/>
          <p14:tracePt t="50768" x="8688388" y="1839913"/>
          <p14:tracePt t="50784" x="8661400" y="1839913"/>
          <p14:tracePt t="50801" x="8653463" y="1822450"/>
          <p14:tracePt t="50835" x="8634413" y="1822450"/>
          <p14:tracePt t="50851" x="8626475" y="1822450"/>
          <p14:tracePt t="50868" x="8599488" y="1822450"/>
          <p14:tracePt t="50902" x="8572500" y="1822450"/>
          <p14:tracePt t="50918" x="8545513" y="1830388"/>
          <p14:tracePt t="50934" x="8510588" y="1866900"/>
          <p14:tracePt t="50968" x="8491538" y="1874838"/>
          <p14:tracePt t="51002" x="8456613" y="1884363"/>
          <p14:tracePt t="51018" x="8439150" y="1884363"/>
          <p14:tracePt t="51034" x="8420100" y="1911350"/>
          <p14:tracePt t="51051" x="8412163" y="1919288"/>
          <p14:tracePt t="51068" x="8375650" y="1928813"/>
          <p14:tracePt t="51085" x="8348663" y="1938338"/>
          <p14:tracePt t="51101" x="8331200" y="1965325"/>
          <p14:tracePt t="51148" x="8313738" y="1973263"/>
          <p14:tracePt t="51156" x="8304213" y="1982788"/>
          <p14:tracePt t="51172" x="8296275" y="2000250"/>
          <p14:tracePt t="51185" x="8277225" y="2009775"/>
          <p14:tracePt t="51201" x="8277225" y="2017713"/>
          <p14:tracePt t="51218" x="8251825" y="2044700"/>
          <p14:tracePt t="51235" x="8242300" y="2071688"/>
          <p14:tracePt t="51252" x="8232775" y="2081213"/>
          <p14:tracePt t="51268" x="8197850" y="2108200"/>
          <p14:tracePt t="51286" x="8197850" y="2116138"/>
          <p14:tracePt t="51301" x="8197850" y="2133600"/>
          <p14:tracePt t="51318" x="8180388" y="2160588"/>
          <p14:tracePt t="51334" x="8180388" y="2179638"/>
          <p14:tracePt t="51351" x="8180388" y="2187575"/>
          <p14:tracePt t="51368" x="8180388" y="2197100"/>
          <p14:tracePt t="51385" x="8161338" y="2214563"/>
          <p14:tracePt t="51436" x="8161338" y="2224088"/>
          <p14:tracePt t="51444" x="8161338" y="2232025"/>
          <p14:tracePt t="51468" x="8161338" y="2241550"/>
          <p14:tracePt t="51485" x="8170863" y="2268538"/>
          <p14:tracePt t="51492" x="8170863" y="2276475"/>
          <p14:tracePt t="51508" x="8170863" y="2286000"/>
          <p14:tracePt t="51524" x="8170863" y="2295525"/>
          <p14:tracePt t="51540" x="8180388" y="2312988"/>
          <p14:tracePt t="51564" x="8180388" y="2330450"/>
          <p14:tracePt t="51580" x="8188325" y="2347913"/>
          <p14:tracePt t="51612" x="8205788" y="2374900"/>
          <p14:tracePt t="51628" x="8205788" y="2384425"/>
          <p14:tracePt t="51636" x="8224838" y="2411413"/>
          <p14:tracePt t="51652" x="8232775" y="2419350"/>
          <p14:tracePt t="51668" x="8242300" y="2428875"/>
          <p14:tracePt t="51732" x="8269288" y="2428875"/>
          <p14:tracePt t="51748" x="8296275" y="2438400"/>
          <p14:tracePt t="51756" x="8304213" y="2446338"/>
          <p14:tracePt t="51772" x="8313738" y="2446338"/>
          <p14:tracePt t="51785" x="8331200" y="2465388"/>
          <p14:tracePt t="51804" x="8340725" y="2465388"/>
          <p14:tracePt t="51818" x="8358188" y="2465388"/>
          <p14:tracePt t="51835" x="8367713" y="2473325"/>
          <p14:tracePt t="51852" x="8375650" y="2473325"/>
          <p14:tracePt t="51868" x="8402638" y="2482850"/>
          <p14:tracePt t="51885" x="8439150" y="2490788"/>
          <p14:tracePt t="51901" x="8447088" y="2500313"/>
          <p14:tracePt t="51918" x="8456613" y="2509838"/>
          <p14:tracePt t="51951" x="8483600" y="2527300"/>
          <p14:tracePt t="51968" x="8491538" y="2536825"/>
          <p14:tracePt t="51984" x="8501063" y="2536825"/>
          <p14:tracePt t="52001" x="8528050" y="2544763"/>
          <p14:tracePt t="52018" x="8537575" y="2554288"/>
          <p14:tracePt t="52035" x="8545513" y="2554288"/>
          <p14:tracePt t="52052" x="8555038" y="2554288"/>
          <p14:tracePt t="52069" x="8562975" y="2554288"/>
          <p14:tracePt t="52085" x="8589963" y="2554288"/>
          <p14:tracePt t="52101" x="8599488" y="2554288"/>
          <p14:tracePt t="52118" x="8609013" y="2554288"/>
          <p14:tracePt t="52134" x="8616950" y="2554288"/>
          <p14:tracePt t="52151" x="8643938" y="2554288"/>
          <p14:tracePt t="52168" x="8653463" y="2554288"/>
          <p14:tracePt t="52184" x="8670925" y="2554288"/>
          <p14:tracePt t="52228" x="8715375" y="2536825"/>
          <p14:tracePt t="52268" x="8724900" y="2527300"/>
          <p14:tracePt t="52285" x="8732838" y="2527300"/>
          <p14:tracePt t="52301" x="8769350" y="2509838"/>
          <p14:tracePt t="52317" x="8777288" y="2500313"/>
          <p14:tracePt t="52332" x="8786813" y="2482850"/>
          <p14:tracePt t="52340" x="8796338" y="2473325"/>
          <p14:tracePt t="52351" x="8804275" y="2455863"/>
          <p14:tracePt t="52368" x="8840788" y="2419350"/>
          <p14:tracePt t="52384" x="8858250" y="2393950"/>
          <p14:tracePt t="52401" x="8867775" y="2374900"/>
          <p14:tracePt t="52418" x="8885238" y="2357438"/>
          <p14:tracePt t="52435" x="8885238" y="2339975"/>
          <p14:tracePt t="52451" x="8894763" y="2322513"/>
          <p14:tracePt t="52469" x="8894763" y="2303463"/>
          <p14:tracePt t="52484" x="8902700" y="2295525"/>
          <p14:tracePt t="52501" x="8902700" y="2276475"/>
          <p14:tracePt t="52518" x="8912225" y="2241550"/>
          <p14:tracePt t="52534" x="8929688" y="2232025"/>
          <p14:tracePt t="52551" x="8929688" y="2224088"/>
          <p14:tracePt t="52585" x="8929688" y="2187575"/>
          <p14:tracePt t="52601" x="8929688" y="2179638"/>
          <p14:tracePt t="52618" x="8929688" y="2143125"/>
          <p14:tracePt t="52634" x="8929688" y="2133600"/>
          <p14:tracePt t="52651" x="8929688" y="2116138"/>
          <p14:tracePt t="52668" x="8920163" y="2081213"/>
          <p14:tracePt t="52685" x="8912225" y="2071688"/>
          <p14:tracePt t="52702" x="8902700" y="2054225"/>
          <p14:tracePt t="52718" x="8902700" y="2044700"/>
          <p14:tracePt t="52734" x="8867775" y="2009775"/>
          <p14:tracePt t="52768" x="8840788" y="2000250"/>
          <p14:tracePt t="52785" x="8823325" y="1973263"/>
          <p14:tracePt t="52801" x="8796338" y="1965325"/>
          <p14:tracePt t="52818" x="8777288" y="1965325"/>
          <p14:tracePt t="52834" x="8759825" y="1946275"/>
          <p14:tracePt t="52851" x="8742363" y="1946275"/>
          <p14:tracePt t="52868" x="8715375" y="1938338"/>
          <p14:tracePt t="52885" x="8688388" y="1938338"/>
          <p14:tracePt t="52902" x="8680450" y="1938338"/>
          <p14:tracePt t="52918" x="8661400" y="1928813"/>
          <p14:tracePt t="52934" x="8643938" y="1919288"/>
          <p14:tracePt t="52968" x="8616950" y="1919288"/>
          <p14:tracePt t="52984" x="8589963" y="1919288"/>
          <p14:tracePt t="53001" x="8582025" y="1919288"/>
          <p14:tracePt t="53018" x="8562975" y="1919288"/>
          <p14:tracePt t="53035" x="8528050" y="1919288"/>
          <p14:tracePt t="53068" x="8501063" y="1919288"/>
          <p14:tracePt t="53085" x="8474075" y="1919288"/>
          <p14:tracePt t="53101" x="8456613" y="1919288"/>
          <p14:tracePt t="53118" x="8429625" y="1919288"/>
          <p14:tracePt t="53134" x="8402638" y="1919288"/>
          <p14:tracePt t="53168" x="8394700" y="1919288"/>
          <p14:tracePt t="53184" x="8375650" y="1919288"/>
          <p14:tracePt t="53201" x="8348663" y="1919288"/>
          <p14:tracePt t="53220" x="8340725" y="1928813"/>
          <p14:tracePt t="53236" x="8331200" y="1928813"/>
          <p14:tracePt t="53253" x="8313738" y="1928813"/>
          <p14:tracePt t="53268" x="8304213" y="1938338"/>
          <p14:tracePt t="53285" x="8277225" y="1955800"/>
          <p14:tracePt t="53301" x="8259763" y="1965325"/>
          <p14:tracePt t="53318" x="8251825" y="1973263"/>
          <p14:tracePt t="53334" x="8242300" y="1982788"/>
          <p14:tracePt t="53351" x="8224838" y="2000250"/>
          <p14:tracePt t="53368" x="8215313" y="2009775"/>
          <p14:tracePt t="53384" x="8215313" y="2027238"/>
          <p14:tracePt t="53401" x="8205788" y="2054225"/>
          <p14:tracePt t="53418" x="8205788" y="2062163"/>
          <p14:tracePt t="53434" x="8188325" y="2081213"/>
          <p14:tracePt t="53451" x="8180388" y="2089150"/>
          <p14:tracePt t="53468" x="8170863" y="2108200"/>
          <p14:tracePt t="53484" x="8161338" y="2125663"/>
          <p14:tracePt t="53501" x="8161338" y="2160588"/>
          <p14:tracePt t="53518" x="8161338" y="2179638"/>
          <p14:tracePt t="53534" x="8161338" y="2214563"/>
          <p14:tracePt t="53568" x="8161338" y="2232025"/>
          <p14:tracePt t="53584" x="8161338" y="2241550"/>
          <p14:tracePt t="53601" x="8161338" y="2268538"/>
          <p14:tracePt t="53618" x="8161338" y="2286000"/>
          <p14:tracePt t="53634" x="8161338" y="2295525"/>
          <p14:tracePt t="53651" x="8161338" y="2322513"/>
          <p14:tracePt t="53668" x="8161338" y="2330450"/>
          <p14:tracePt t="53685" x="8161338" y="2339975"/>
          <p14:tracePt t="53701" x="8161338" y="2347913"/>
          <p14:tracePt t="53718" x="8161338" y="2366963"/>
          <p14:tracePt t="53740" x="8180388" y="2393950"/>
          <p14:tracePt t="53764" x="8188325" y="2401888"/>
          <p14:tracePt t="53788" x="8188325" y="2428875"/>
          <p14:tracePt t="53796" x="8197850" y="2438400"/>
          <p14:tracePt t="53804" x="8197850" y="2446338"/>
          <p14:tracePt t="53818" x="8205788" y="2473325"/>
          <p14:tracePt t="53834" x="8224838" y="2490788"/>
          <p14:tracePt t="53851" x="8242300" y="2517775"/>
          <p14:tracePt t="53868" x="8259763" y="2544763"/>
          <p14:tracePt t="53885" x="8286750" y="2571750"/>
          <p14:tracePt t="53901" x="8296275" y="2581275"/>
          <p14:tracePt t="53918" x="8313738" y="2598738"/>
          <p14:tracePt t="53934" x="8323263" y="2598738"/>
          <p14:tracePt t="53951" x="8340725" y="2598738"/>
          <p14:tracePt t="53968" x="8358188" y="2608263"/>
          <p14:tracePt t="53984" x="8375650" y="2625725"/>
          <p14:tracePt t="54001" x="8394700" y="2633663"/>
          <p14:tracePt t="54018" x="8402638" y="2633663"/>
          <p14:tracePt t="54034" x="8412163" y="2643188"/>
          <p14:tracePt t="54051" x="8420100" y="2652713"/>
          <p14:tracePt t="54068" x="8439150" y="2652713"/>
          <p14:tracePt t="54085" x="8466138" y="2652713"/>
          <p14:tracePt t="54101" x="8491538" y="2660650"/>
          <p14:tracePt t="54118" x="8501063" y="2660650"/>
          <p14:tracePt t="54134" x="8510588" y="2660650"/>
          <p14:tracePt t="54151" x="8537575" y="2660650"/>
          <p14:tracePt t="54168" x="8545513" y="2660650"/>
          <p14:tracePt t="54184" x="8555038" y="2652713"/>
          <p14:tracePt t="54261" x="8545513" y="2652713"/>
          <p14:tracePt t="54268" x="8510588" y="2652713"/>
          <p14:tracePt t="54276" x="8474075" y="2652713"/>
          <p14:tracePt t="54285" x="8420100" y="2652713"/>
          <p14:tracePt t="54301" x="8180388" y="2633663"/>
          <p14:tracePt t="54318" x="7777163" y="2571750"/>
          <p14:tracePt t="54334" x="7242175" y="2509838"/>
          <p14:tracePt t="54351" x="6661150" y="2509838"/>
          <p14:tracePt t="54368" x="5537200" y="2143125"/>
          <p14:tracePt t="54384" x="4330700" y="1839913"/>
          <p14:tracePt t="54401" x="3402013" y="1554163"/>
          <p14:tracePt t="54418" x="2768600" y="1366838"/>
          <p14:tracePt t="54434" x="2330450" y="1231900"/>
          <p14:tracePt t="54451" x="1965325" y="1169988"/>
          <p14:tracePt t="54468" x="1660525" y="1116013"/>
          <p14:tracePt t="54485" x="1598613" y="1116013"/>
          <p14:tracePt t="54501" x="1571625" y="1108075"/>
          <p14:tracePt t="54596" x="1562100" y="1098550"/>
          <p14:tracePt t="54604" x="1544638" y="1098550"/>
          <p14:tracePt t="54612" x="1536700" y="1098550"/>
          <p14:tracePt t="54620" x="1527175" y="1098550"/>
          <p14:tracePt t="54634" x="1509713" y="1098550"/>
          <p14:tracePt t="54651" x="1482725" y="1098550"/>
          <p14:tracePt t="54668" x="1438275" y="1098550"/>
          <p14:tracePt t="54685" x="1419225" y="1152525"/>
          <p14:tracePt t="54701" x="1374775" y="1258888"/>
          <p14:tracePt t="54718" x="1347788" y="1357313"/>
          <p14:tracePt t="54734" x="1285875" y="1490663"/>
          <p14:tracePt t="54751" x="1223963" y="1652588"/>
          <p14:tracePt t="54768" x="1204913" y="1724025"/>
          <p14:tracePt t="54784" x="1196975" y="1776413"/>
          <p14:tracePt t="54801" x="1196975" y="1795463"/>
          <p14:tracePt t="54818" x="1196975" y="1803400"/>
          <p14:tracePt t="55076" x="1187450" y="1812925"/>
          <p14:tracePt t="55085" x="1179513" y="1812925"/>
          <p14:tracePt t="55092" x="1160463" y="1812925"/>
          <p14:tracePt t="55102" x="1143000" y="1812925"/>
          <p14:tracePt t="55118" x="1098550" y="1812925"/>
          <p14:tracePt t="55134" x="1044575" y="1803400"/>
          <p14:tracePt t="55151" x="965200" y="1785938"/>
          <p14:tracePt t="55168" x="874713" y="1785938"/>
          <p14:tracePt t="55184" x="785813" y="1785938"/>
          <p14:tracePt t="55201" x="723900" y="1785938"/>
          <p14:tracePt t="55218" x="669925" y="1785938"/>
          <p14:tracePt t="55234" x="625475" y="1785938"/>
          <p14:tracePt t="55251" x="598488" y="1785938"/>
          <p14:tracePt t="55268" x="554038" y="1785938"/>
          <p14:tracePt t="55285" x="509588" y="1785938"/>
          <p14:tracePt t="55301" x="473075" y="1803400"/>
          <p14:tracePt t="55318" x="446088" y="1812925"/>
          <p14:tracePt t="55334" x="411163" y="1839913"/>
          <p14:tracePt t="55351" x="393700" y="1847850"/>
          <p14:tracePt t="55368" x="366713" y="1866900"/>
          <p14:tracePt t="55384" x="347663" y="1893888"/>
          <p14:tracePt t="55401" x="322263" y="1911350"/>
          <p14:tracePt t="55418" x="312738" y="1938338"/>
          <p14:tracePt t="55453" x="312738" y="1946275"/>
          <p14:tracePt t="55468" x="312738" y="1965325"/>
          <p14:tracePt t="55485" x="312738" y="1990725"/>
          <p14:tracePt t="55501" x="312738" y="2000250"/>
          <p14:tracePt t="55518" x="312738" y="2017713"/>
          <p14:tracePt t="55534" x="312738" y="2027238"/>
          <p14:tracePt t="55551" x="312738" y="2071688"/>
          <p14:tracePt t="55568" x="312738" y="2089150"/>
          <p14:tracePt t="55584" x="312738" y="2108200"/>
          <p14:tracePt t="55601" x="322263" y="2152650"/>
          <p14:tracePt t="55618" x="347663" y="2170113"/>
          <p14:tracePt t="55634" x="366713" y="2224088"/>
          <p14:tracePt t="55651" x="393700" y="2251075"/>
          <p14:tracePt t="55668" x="411163" y="2303463"/>
          <p14:tracePt t="55685" x="446088" y="2339975"/>
          <p14:tracePt t="55701" x="465138" y="2357438"/>
          <p14:tracePt t="55719" x="490538" y="2419350"/>
          <p14:tracePt t="55734" x="509588" y="2438400"/>
          <p14:tracePt t="55751" x="561975" y="2500313"/>
          <p14:tracePt t="55768" x="571500" y="2509838"/>
          <p14:tracePt t="55785" x="615950" y="2544763"/>
          <p14:tracePt t="55801" x="660400" y="2544763"/>
          <p14:tracePt t="55818" x="696913" y="2562225"/>
          <p14:tracePt t="55834" x="723900" y="2562225"/>
          <p14:tracePt t="55851" x="741363" y="2562225"/>
          <p14:tracePt t="55868" x="768350" y="2562225"/>
          <p14:tracePt t="55885" x="785813" y="2571750"/>
          <p14:tracePt t="55901" x="822325" y="2571750"/>
          <p14:tracePt t="55918" x="874713" y="2571750"/>
          <p14:tracePt t="55934" x="955675" y="2571750"/>
          <p14:tracePt t="55951" x="1017588" y="2571750"/>
          <p14:tracePt t="55968" x="1062038" y="2571750"/>
          <p14:tracePt t="55984" x="1071563" y="2571750"/>
          <p14:tracePt t="56001" x="1089025" y="2571750"/>
          <p14:tracePt t="56018" x="1116013" y="2571750"/>
          <p14:tracePt t="56034" x="1125538" y="2571750"/>
          <p14:tracePt t="56067" x="1143000" y="2571750"/>
          <p14:tracePt t="56085" x="1187450" y="2562225"/>
          <p14:tracePt t="56101" x="1214438" y="2544763"/>
          <p14:tracePt t="56118" x="1241425" y="2536825"/>
          <p14:tracePt t="56134" x="1250950" y="2527300"/>
          <p14:tracePt t="56151" x="1258888" y="2517775"/>
          <p14:tracePt t="56168" x="1295400" y="2482850"/>
          <p14:tracePt t="56184" x="1312863" y="2465388"/>
          <p14:tracePt t="56201" x="1339850" y="2438400"/>
          <p14:tracePt t="56218" x="1357313" y="2428875"/>
          <p14:tracePt t="56234" x="1366838" y="2419350"/>
          <p14:tracePt t="56251" x="1384300" y="2384425"/>
          <p14:tracePt t="56268" x="1411288" y="2366963"/>
          <p14:tracePt t="56285" x="1438275" y="2330450"/>
          <p14:tracePt t="56301" x="1446213" y="2322513"/>
          <p14:tracePt t="56318" x="1465263" y="2312988"/>
          <p14:tracePt t="56334" x="1473200" y="2276475"/>
          <p14:tracePt t="56351" x="1482725" y="2259013"/>
          <p14:tracePt t="56368" x="1509713" y="2205038"/>
          <p14:tracePt t="56384" x="1509713" y="2197100"/>
          <p14:tracePt t="56401" x="1517650" y="2133600"/>
          <p14:tracePt t="56418" x="1517650" y="2116138"/>
          <p14:tracePt t="56434" x="1517650" y="2098675"/>
          <p14:tracePt t="56451" x="1517650" y="2054225"/>
          <p14:tracePt t="56468" x="1517650" y="2009775"/>
          <p14:tracePt t="56484" x="1517650" y="2000250"/>
          <p14:tracePt t="56501" x="1517650" y="1955800"/>
          <p14:tracePt t="56518" x="1517650" y="1946275"/>
          <p14:tracePt t="56534" x="1517650" y="1938338"/>
          <p14:tracePt t="56551" x="1517650" y="1901825"/>
          <p14:tracePt t="56568" x="1517650" y="1893888"/>
          <p14:tracePt t="56584" x="1500188" y="1866900"/>
          <p14:tracePt t="56601" x="1482725" y="1847850"/>
          <p14:tracePt t="56618" x="1455738" y="1822450"/>
          <p14:tracePt t="56634" x="1438275" y="1803400"/>
          <p14:tracePt t="56651" x="1419225" y="1776413"/>
          <p14:tracePt t="56668" x="1384300" y="1758950"/>
          <p14:tracePt t="56684" x="1330325" y="1741488"/>
          <p14:tracePt t="56701" x="1295400" y="1724025"/>
          <p14:tracePt t="56718" x="1268413" y="1724025"/>
          <p14:tracePt t="56734" x="1214438" y="1704975"/>
          <p14:tracePt t="56751" x="1169988" y="1704975"/>
          <p14:tracePt t="56767" x="1098550" y="1697038"/>
          <p14:tracePt t="56784" x="1036638" y="1697038"/>
          <p14:tracePt t="56801" x="990600" y="1697038"/>
          <p14:tracePt t="56818" x="928688" y="1697038"/>
          <p14:tracePt t="56834" x="911225" y="1697038"/>
          <p14:tracePt t="56851" x="866775" y="1697038"/>
          <p14:tracePt t="56868" x="822325" y="1697038"/>
          <p14:tracePt t="56885" x="785813" y="1697038"/>
          <p14:tracePt t="56901" x="750888" y="1724025"/>
          <p14:tracePt t="56918" x="687388" y="1731963"/>
          <p14:tracePt t="56934" x="669925" y="1751013"/>
          <p14:tracePt t="56951" x="633413" y="1785938"/>
          <p14:tracePt t="56968" x="588963" y="1812925"/>
          <p14:tracePt t="56984" x="571500" y="1839913"/>
          <p14:tracePt t="57001" x="554038" y="1847850"/>
          <p14:tracePt t="57018" x="544513" y="1857375"/>
          <p14:tracePt t="57140" x="544513" y="1866900"/>
          <p14:tracePt t="57332" x="544513" y="1874838"/>
          <p14:tracePt t="57340" x="571500" y="1874838"/>
          <p14:tracePt t="57351" x="608013" y="1874838"/>
          <p14:tracePt t="57368" x="704850" y="1857375"/>
          <p14:tracePt t="57384" x="830263" y="1857375"/>
          <p14:tracePt t="57401" x="1116013" y="1857375"/>
          <p14:tracePt t="57418" x="1490663" y="1857375"/>
          <p14:tracePt t="57434" x="2224088" y="1965325"/>
          <p14:tracePt t="57451" x="3295650" y="2116138"/>
          <p14:tracePt t="57468" x="4241800" y="2224088"/>
          <p14:tracePt t="57485" x="4776788" y="2286000"/>
          <p14:tracePt t="57501" x="5276850" y="2286000"/>
          <p14:tracePt t="57518" x="5751513" y="2286000"/>
          <p14:tracePt t="57534" x="6153150" y="2286000"/>
          <p14:tracePt t="57551" x="6527800" y="2286000"/>
          <p14:tracePt t="57568" x="6884988" y="2286000"/>
          <p14:tracePt t="57584" x="7180263" y="2241550"/>
          <p14:tracePt t="57601" x="7367588" y="2179638"/>
          <p14:tracePt t="57618" x="7491413" y="2108200"/>
          <p14:tracePt t="57634" x="7537450" y="2081213"/>
          <p14:tracePt t="57651" x="7589838" y="2027238"/>
          <p14:tracePt t="57668" x="7608888" y="2009775"/>
          <p14:tracePt t="57685" x="7626350" y="1938338"/>
          <p14:tracePt t="57701" x="7643813" y="1901825"/>
          <p14:tracePt t="57718" x="7680325" y="1857375"/>
          <p14:tracePt t="57734" x="7724775" y="1812925"/>
          <p14:tracePt t="57751" x="7751763" y="1785938"/>
          <p14:tracePt t="57767" x="7813675" y="1741488"/>
          <p14:tracePt t="57784" x="7885113" y="1679575"/>
          <p14:tracePt t="57801" x="7920038" y="1625600"/>
          <p14:tracePt t="57818" x="7974013" y="1544638"/>
          <p14:tracePt t="57834" x="8045450" y="1482725"/>
          <p14:tracePt t="57851" x="8062913" y="1455738"/>
          <p14:tracePt t="57868" x="8108950" y="1428750"/>
          <p14:tracePt t="57902" x="8116888" y="1419225"/>
          <p14:tracePt t="57918" x="8126413" y="1393825"/>
          <p14:tracePt t="57935" x="8134350" y="1384300"/>
          <p14:tracePt t="57968" x="8143875" y="1384300"/>
          <p14:tracePt t="57984" x="8161338" y="1374775"/>
          <p14:tracePt t="58001" x="8170863" y="1366838"/>
          <p14:tracePt t="58018" x="8205788" y="1339850"/>
          <p14:tracePt t="58035" x="8224838" y="1322388"/>
          <p14:tracePt t="58051" x="8259763" y="1258888"/>
          <p14:tracePt t="58068" x="8323263" y="1152525"/>
          <p14:tracePt t="58084" x="8367713" y="1071563"/>
          <p14:tracePt t="58101" x="8402638" y="1027113"/>
          <p14:tracePt t="58118" x="8412163" y="1009650"/>
          <p14:tracePt t="58134" x="8412163" y="990600"/>
          <p14:tracePt t="58212" x="8412163" y="982663"/>
          <p14:tracePt t="58220" x="8402638" y="982663"/>
          <p14:tracePt t="58228" x="8385175" y="982663"/>
          <p14:tracePt t="58252" x="8375650" y="982663"/>
          <p14:tracePt t="58260" x="8358188" y="982663"/>
          <p14:tracePt t="58269" x="8348663" y="982663"/>
          <p14:tracePt t="58285" x="8304213" y="982663"/>
          <p14:tracePt t="58301" x="8269288" y="990600"/>
          <p14:tracePt t="58318" x="8180388" y="1000125"/>
          <p14:tracePt t="58335" x="8143875" y="1027113"/>
          <p14:tracePt t="58351" x="8054975" y="1044575"/>
          <p14:tracePt t="58368" x="7991475" y="1044575"/>
          <p14:tracePt t="58384" x="7929563" y="1054100"/>
          <p14:tracePt t="58401" x="7867650" y="1071563"/>
          <p14:tracePt t="58418" x="7840663" y="1089025"/>
          <p14:tracePt t="58435" x="7804150" y="1089025"/>
          <p14:tracePt t="58451" x="7759700" y="1116013"/>
          <p14:tracePt t="58468" x="7724775" y="1125538"/>
          <p14:tracePt t="58485" x="7697788" y="1160463"/>
          <p14:tracePt t="58501" x="7670800" y="1179513"/>
          <p14:tracePt t="58518" x="7653338" y="1196975"/>
          <p14:tracePt t="58534" x="7634288" y="1223963"/>
          <p14:tracePt t="58551" x="7616825" y="1250950"/>
          <p14:tracePt t="58567" x="7599363" y="1285875"/>
          <p14:tracePt t="58584" x="7572375" y="1322388"/>
          <p14:tracePt t="58601" x="7554913" y="1366838"/>
          <p14:tracePt t="58617" x="7527925" y="1384300"/>
          <p14:tracePt t="58634" x="7518400" y="1393825"/>
          <p14:tracePt t="58651" x="7510463" y="1419225"/>
          <p14:tracePt t="58668" x="7500938" y="1438275"/>
          <p14:tracePt t="58685" x="7491413" y="1482725"/>
          <p14:tracePt t="58701" x="7483475" y="1490663"/>
          <p14:tracePt t="58718" x="7456488" y="1517650"/>
          <p14:tracePt t="58734" x="7446963" y="1544638"/>
          <p14:tracePt t="58768" x="7446963" y="1571625"/>
          <p14:tracePt t="58784" x="7446963" y="1581150"/>
          <p14:tracePt t="58801" x="7446963" y="1589088"/>
          <p14:tracePt t="58818" x="7446963" y="1633538"/>
          <p14:tracePt t="58834" x="7446963" y="1643063"/>
          <p14:tracePt t="58851" x="7446963" y="1687513"/>
          <p14:tracePt t="58868" x="7446963" y="1704975"/>
          <p14:tracePt t="58885" x="7446963" y="1741488"/>
          <p14:tracePt t="58902" x="7456488" y="1776413"/>
          <p14:tracePt t="58918" x="7483475" y="1795463"/>
          <p14:tracePt t="58934" x="7500938" y="1812925"/>
          <p14:tracePt t="58951" x="7527925" y="1822450"/>
          <p14:tracePt t="58968" x="7589838" y="1866900"/>
          <p14:tracePt t="58984" x="7608888" y="1874838"/>
          <p14:tracePt t="59001" x="7680325" y="1911350"/>
          <p14:tracePt t="59018" x="7715250" y="1919288"/>
          <p14:tracePt t="59034" x="7724775" y="1938338"/>
          <p14:tracePt t="59051" x="7759700" y="1938338"/>
          <p14:tracePt t="59068" x="7786688" y="1946275"/>
          <p14:tracePt t="59085" x="7804150" y="1946275"/>
          <p14:tracePt t="59101" x="7823200" y="1946275"/>
          <p14:tracePt t="59118" x="7848600" y="1946275"/>
          <p14:tracePt t="59134" x="7867650" y="1946275"/>
          <p14:tracePt t="59151" x="7929563" y="1973263"/>
          <p14:tracePt t="59168" x="7956550" y="1982788"/>
          <p14:tracePt t="59184" x="7991475" y="1982788"/>
          <p14:tracePt t="59201" x="8018463" y="1982788"/>
          <p14:tracePt t="59218" x="8027988" y="1982788"/>
          <p14:tracePt t="59234" x="8054975" y="1982788"/>
          <p14:tracePt t="59251" x="8072438" y="1982788"/>
          <p14:tracePt t="59267" x="8081963" y="1982788"/>
          <p14:tracePt t="59284" x="8108950" y="1982788"/>
          <p14:tracePt t="59302" x="8116888" y="1973263"/>
          <p14:tracePt t="59318" x="8126413" y="1973263"/>
          <p14:tracePt t="59340" x="8134350" y="1973263"/>
          <p14:tracePt t="59364" x="8153400" y="1955800"/>
          <p14:tracePt t="59396" x="8161338" y="1955800"/>
          <p14:tracePt t="59404" x="8180388" y="1955800"/>
          <p14:tracePt t="59412" x="8188325" y="1946275"/>
          <p14:tracePt t="59428" x="8215313" y="1928813"/>
          <p14:tracePt t="59444" x="8232775" y="1911350"/>
          <p14:tracePt t="59452" x="8251825" y="1901825"/>
          <p14:tracePt t="59469" x="8277225" y="1884363"/>
          <p14:tracePt t="59485" x="8304213" y="1866900"/>
          <p14:tracePt t="59501" x="8313738" y="1847850"/>
          <p14:tracePt t="59518" x="8348663" y="1839913"/>
          <p14:tracePt t="59534" x="8385175" y="1803400"/>
          <p14:tracePt t="59551" x="8429625" y="1785938"/>
          <p14:tracePt t="59567" x="8439150" y="1776413"/>
          <p14:tracePt t="59584" x="8466138" y="1741488"/>
          <p14:tracePt t="59601" x="8501063" y="1724025"/>
          <p14:tracePt t="59617" x="8518525" y="1704975"/>
          <p14:tracePt t="59634" x="8528050" y="1687513"/>
          <p14:tracePt t="59651" x="8545513" y="1679575"/>
          <p14:tracePt t="59667" x="8555038" y="1670050"/>
          <p14:tracePt t="59685" x="8572500" y="1652588"/>
          <p14:tracePt t="59717" x="8582025" y="1643063"/>
          <p14:tracePt t="59734" x="8599488" y="1625600"/>
          <p14:tracePt t="59751" x="8609013" y="1608138"/>
          <p14:tracePt t="59767" x="8626475" y="1589088"/>
          <p14:tracePt t="59784" x="8634413" y="1581150"/>
          <p14:tracePt t="59801" x="8643938" y="1554163"/>
          <p14:tracePt t="59834" x="8661400" y="1527175"/>
          <p14:tracePt t="59851" x="8661400" y="1517650"/>
          <p14:tracePt t="59868" x="8670925" y="1500188"/>
          <p14:tracePt t="59885" x="8688388" y="1465263"/>
          <p14:tracePt t="59901" x="8688388" y="1438275"/>
          <p14:tracePt t="59918" x="8697913" y="1411288"/>
          <p14:tracePt t="59934" x="8715375" y="1384300"/>
          <p14:tracePt t="59951" x="8715375" y="1374775"/>
          <p14:tracePt t="59967" x="8715375" y="1357313"/>
          <p14:tracePt t="59984" x="8715375" y="1339850"/>
          <p14:tracePt t="60001" x="8715375" y="1330325"/>
          <p14:tracePt t="60017" x="8715375" y="1322388"/>
          <p14:tracePt t="60034" x="8715375" y="1312863"/>
          <p14:tracePt t="60051" x="8715375" y="1285875"/>
          <p14:tracePt t="60067" x="8715375" y="1276350"/>
          <p14:tracePt t="60117" x="8715375" y="1268413"/>
          <p14:tracePt t="60148" x="8715375" y="1258888"/>
          <p14:tracePt t="60180" x="8705850" y="1250950"/>
          <p14:tracePt t="60228" x="8697913" y="1241425"/>
          <p14:tracePt t="60236" x="8688388" y="1223963"/>
          <p14:tracePt t="60268" x="8680450" y="1214438"/>
          <p14:tracePt t="60316" x="8670925" y="1204913"/>
          <p14:tracePt t="60348" x="8661400" y="1196975"/>
          <p14:tracePt t="60380" x="8653463" y="1187450"/>
          <p14:tracePt t="60396" x="8634413" y="1160463"/>
          <p14:tracePt t="60460" x="8626475" y="1160463"/>
          <p14:tracePt t="60484" x="8609013" y="1160463"/>
          <p14:tracePt t="60501" x="8599488" y="1160463"/>
          <p14:tracePt t="60532" x="8589963" y="1160463"/>
          <p14:tracePt t="60860" x="8572500" y="1160463"/>
          <p14:tracePt t="60892" x="8555038" y="1160463"/>
          <p14:tracePt t="60908" x="8545513" y="1160463"/>
          <p14:tracePt t="60924" x="8537575" y="1160463"/>
          <p14:tracePt t="60932" x="8528050" y="1160463"/>
          <p14:tracePt t="60948" x="8501063" y="1160463"/>
          <p14:tracePt t="60956" x="8491538" y="1179513"/>
          <p14:tracePt t="60967" x="8474075" y="1179513"/>
          <p14:tracePt t="60984" x="8323263" y="1179513"/>
          <p14:tracePt t="61001" x="7991475" y="1179513"/>
          <p14:tracePt t="61017" x="7670800" y="1250950"/>
          <p14:tracePt t="61034" x="7500938" y="1330325"/>
          <p14:tracePt t="61051" x="7456488" y="1428750"/>
          <p14:tracePt t="61188" x="7446963" y="1428750"/>
          <p14:tracePt t="61292" x="7466013" y="1411288"/>
          <p14:tracePt t="61316" x="7473950" y="1411288"/>
          <p14:tracePt t="61460" x="7483475" y="1411288"/>
          <p14:tracePt t="61940" x="7483475" y="1419225"/>
          <p14:tracePt t="61980" x="7473950" y="1438275"/>
          <p14:tracePt t="62004" x="7466013" y="1438275"/>
          <p14:tracePt t="62013" x="7439025" y="1455738"/>
          <p14:tracePt t="62020" x="7429500" y="1465263"/>
          <p14:tracePt t="62034" x="7419975" y="1473200"/>
          <p14:tracePt t="62052" x="7340600" y="1490663"/>
          <p14:tracePt t="62068" x="7000875" y="1554163"/>
          <p14:tracePt t="62085" x="6705600" y="1608138"/>
          <p14:tracePt t="62101" x="6446838" y="1697038"/>
          <p14:tracePt t="62118" x="6296025" y="1731963"/>
          <p14:tracePt t="62134" x="6045200" y="1785938"/>
          <p14:tracePt t="62151" x="5741988" y="1785938"/>
          <p14:tracePt t="62167" x="5429250" y="1803400"/>
          <p14:tracePt t="62184" x="4973638" y="1803400"/>
          <p14:tracePt t="62201" x="4446588" y="1822450"/>
          <p14:tracePt t="62217" x="3990975" y="1901825"/>
          <p14:tracePt t="62234" x="3679825" y="1973263"/>
          <p14:tracePt t="62251" x="3544888" y="1990725"/>
          <p14:tracePt t="62268" x="3394075" y="2017713"/>
          <p14:tracePt t="62284" x="3232150" y="2081213"/>
          <p14:tracePt t="62301" x="3160713" y="2108200"/>
          <p14:tracePt t="62318" x="3133725" y="2125663"/>
          <p14:tracePt t="62351" x="3071813" y="2143125"/>
          <p14:tracePt t="62367" x="2990850" y="2143125"/>
          <p14:tracePt t="62384" x="2867025" y="2143125"/>
          <p14:tracePt t="62401" x="2724150" y="2143125"/>
          <p14:tracePt t="62417" x="2438400" y="2143125"/>
          <p14:tracePt t="62434" x="2081213" y="2143125"/>
          <p14:tracePt t="62451" x="1751013" y="2143125"/>
          <p14:tracePt t="62468" x="1500188" y="2098675"/>
          <p14:tracePt t="62485" x="1384300" y="2098675"/>
          <p14:tracePt t="62501" x="1374775" y="2098675"/>
          <p14:tracePt t="62756" x="1384300" y="2098675"/>
          <p14:tracePt t="62764" x="1384300" y="2116138"/>
          <p14:tracePt t="62772" x="1393825" y="2125663"/>
          <p14:tracePt t="62804" x="1411288" y="2125663"/>
          <p14:tracePt t="62812" x="1428750" y="2125663"/>
          <p14:tracePt t="62836" x="1438275" y="2125663"/>
          <p14:tracePt t="62876" x="1446213" y="2125663"/>
          <p14:tracePt t="62932" x="1473200" y="2116138"/>
          <p14:tracePt t="62948" x="1500188" y="2098675"/>
          <p14:tracePt t="62972" x="1500188" y="2081213"/>
          <p14:tracePt t="62980" x="1509713" y="2062163"/>
          <p14:tracePt t="63060" x="1509713" y="2054225"/>
          <p14:tracePt t="63068" x="1509713" y="2044700"/>
          <p14:tracePt t="63084" x="1509713" y="2036763"/>
          <p14:tracePt t="63101" x="1509713" y="2009775"/>
          <p14:tracePt t="63108" x="1509713" y="2000250"/>
          <p14:tracePt t="63724" x="1509713" y="1990725"/>
          <p14:tracePt t="63733" x="1509713" y="1982788"/>
          <p14:tracePt t="63740" x="1517650" y="1946275"/>
          <p14:tracePt t="63852" x="1517650" y="1938338"/>
          <p14:tracePt t="63860" x="1517650" y="1919288"/>
          <p14:tracePt t="63876" x="1517650" y="1901825"/>
          <p14:tracePt t="63892" x="1517650" y="1893888"/>
          <p14:tracePt t="63908" x="1517650" y="1884363"/>
          <p14:tracePt t="63924" x="1517650" y="1874838"/>
          <p14:tracePt t="63934" x="1509713" y="1866900"/>
          <p14:tracePt t="63956" x="1500188" y="1847850"/>
          <p14:tracePt t="63967" x="1500188" y="1839913"/>
          <p14:tracePt t="63984" x="1490663" y="1830388"/>
          <p14:tracePt t="64001" x="1473200" y="1803400"/>
          <p14:tracePt t="64017" x="1446213" y="1758950"/>
          <p14:tracePt t="64034" x="1438275" y="1751013"/>
          <p14:tracePt t="64051" x="1428750" y="1724025"/>
          <p14:tracePt t="64220" x="1419225" y="1714500"/>
          <p14:tracePt t="64284" x="1419225" y="1704975"/>
          <p14:tracePt t="64292" x="1411288" y="1697038"/>
          <p14:tracePt t="64301" x="1401763" y="1687513"/>
          <p14:tracePt t="64318" x="1401763" y="1679575"/>
          <p14:tracePt t="64356" x="1384300" y="1670050"/>
          <p14:tracePt t="64532" x="1384300" y="1652588"/>
          <p14:tracePt t="64588" x="1384300" y="1633538"/>
          <p14:tracePt t="64740" x="1393825" y="1608138"/>
          <p14:tracePt t="64844" x="1393825" y="1598613"/>
          <p14:tracePt t="65820" x="1401763" y="1589088"/>
          <p14:tracePt t="65828" x="1438275" y="1589088"/>
          <p14:tracePt t="65836" x="1455738" y="1589088"/>
          <p14:tracePt t="65850" x="1509713" y="1589088"/>
          <p14:tracePt t="65867" x="1554163" y="1589088"/>
          <p14:tracePt t="65884" x="1625600" y="1589088"/>
          <p14:tracePt t="65901" x="1633538" y="1589088"/>
          <p14:tracePt t="65934" x="1643063" y="1589088"/>
          <p14:tracePt t="65950" x="1670050" y="1589088"/>
          <p14:tracePt t="65967" x="1687513" y="1589088"/>
          <p14:tracePt t="65984" x="1724025" y="1589088"/>
          <p14:tracePt t="66001" x="1758950" y="1589088"/>
          <p14:tracePt t="66017" x="1803400" y="1589088"/>
          <p14:tracePt t="66034" x="1830388" y="1589088"/>
          <p14:tracePt t="66051" x="1847850" y="1608138"/>
          <p14:tracePt t="66067" x="1866900" y="1616075"/>
          <p14:tracePt t="66084" x="1893888" y="1616075"/>
          <p14:tracePt t="66101" x="1911350" y="1616075"/>
          <p14:tracePt t="66117" x="1946275" y="1616075"/>
          <p14:tracePt t="66134" x="1965325" y="1616075"/>
          <p14:tracePt t="66172" x="1990725" y="1616075"/>
          <p14:tracePt t="66324" x="2000250" y="1616075"/>
          <p14:tracePt t="66532" x="2017713" y="1616075"/>
          <p14:tracePt t="66636" x="2044700" y="1625600"/>
          <p14:tracePt t="66756" x="2054225" y="1625600"/>
          <p14:tracePt t="66868" x="2062163" y="1633538"/>
          <p14:tracePt t="66892" x="2071688" y="1643063"/>
          <p14:tracePt t="66932" x="2071688" y="1652588"/>
          <p14:tracePt t="67052" x="2071688" y="1670050"/>
          <p14:tracePt t="67060" x="2071688" y="1679575"/>
          <p14:tracePt t="67076" x="2071688" y="1687513"/>
          <p14:tracePt t="67101" x="2071688" y="1704975"/>
          <p14:tracePt t="67132" x="2071688" y="1714500"/>
          <p14:tracePt t="67148" x="2071688" y="1731963"/>
          <p14:tracePt t="67156" x="2071688" y="1741488"/>
          <p14:tracePt t="67167" x="2071688" y="1758950"/>
          <p14:tracePt t="67184" x="2071688" y="1776413"/>
          <p14:tracePt t="67200" x="2081213" y="1812925"/>
          <p14:tracePt t="67217" x="2081213" y="1830388"/>
          <p14:tracePt t="67234" x="2081213" y="1866900"/>
          <p14:tracePt t="67250" x="2081213" y="1893888"/>
          <p14:tracePt t="67267" x="2081213" y="1919288"/>
          <p14:tracePt t="67348" x="2081213" y="1928813"/>
          <p14:tracePt t="67356" x="2081213" y="1938338"/>
          <p14:tracePt t="67388" x="2081213" y="1946275"/>
          <p14:tracePt t="67404" x="2081213" y="1973263"/>
          <p14:tracePt t="67420" x="2081213" y="1982788"/>
          <p14:tracePt t="67428" x="2081213" y="1990725"/>
          <p14:tracePt t="67452" x="2081213" y="2000250"/>
          <p14:tracePt t="67596" x="2081213" y="2027238"/>
          <p14:tracePt t="67604" x="2081213" y="2036763"/>
          <p14:tracePt t="67620" x="2081213" y="2044700"/>
          <p14:tracePt t="67636" x="2081213" y="2054225"/>
          <p14:tracePt t="67644" x="2081213" y="2089150"/>
          <p14:tracePt t="67652" x="2081213" y="2098675"/>
          <p14:tracePt t="67667" x="2081213" y="2108200"/>
          <p14:tracePt t="67684" x="2081213" y="2152650"/>
          <p14:tracePt t="67701" x="2081213" y="2179638"/>
          <p14:tracePt t="67884" x="2081213" y="2187575"/>
          <p14:tracePt t="67901" x="2081213" y="2205038"/>
          <p14:tracePt t="67917" x="2071688" y="2214563"/>
          <p14:tracePt t="67924" x="2062163" y="2224088"/>
          <p14:tracePt t="67934" x="2054225" y="2224088"/>
          <p14:tracePt t="67950" x="2027238" y="2241550"/>
          <p14:tracePt t="67967" x="1990725" y="2268538"/>
          <p14:tracePt t="67984" x="1982788" y="2295525"/>
          <p14:tracePt t="68000" x="1965325" y="2322513"/>
          <p14:tracePt t="68017" x="1938338" y="2366963"/>
          <p14:tracePt t="68034" x="1919288" y="2419350"/>
          <p14:tracePt t="68050" x="1919288" y="2465388"/>
          <p14:tracePt t="68067" x="1911350" y="2490788"/>
          <p14:tracePt t="68084" x="1911350" y="2527300"/>
          <p14:tracePt t="68085" x="1911350" y="2544763"/>
          <p14:tracePt t="68101" x="1911350" y="2581275"/>
          <p14:tracePt t="68117" x="1911350" y="2598738"/>
          <p14:tracePt t="68134" x="1911350" y="2625725"/>
          <p14:tracePt t="68150" x="1911350" y="2643188"/>
          <p14:tracePt t="68167" x="1911350" y="2652713"/>
          <p14:tracePt t="68184" x="1911350" y="2687638"/>
          <p14:tracePt t="68200" x="1946275" y="2697163"/>
          <p14:tracePt t="68217" x="1990725" y="2697163"/>
          <p14:tracePt t="68234" x="2054225" y="2697163"/>
          <p14:tracePt t="68250" x="2108200" y="2697163"/>
          <p14:tracePt t="68267" x="2152650" y="2697163"/>
          <p14:tracePt t="68284" x="2170113" y="2697163"/>
          <p14:tracePt t="68301" x="2251075" y="2660650"/>
          <p14:tracePt t="68317" x="2276475" y="2625725"/>
          <p14:tracePt t="68334" x="2295525" y="2571750"/>
          <p14:tracePt t="68350" x="2295525" y="2500313"/>
          <p14:tracePt t="68367" x="2295525" y="2438400"/>
          <p14:tracePt t="68384" x="2295525" y="2357438"/>
          <p14:tracePt t="68400" x="2295525" y="2312988"/>
          <p14:tracePt t="68417" x="2286000" y="2276475"/>
          <p14:tracePt t="68434" x="2276475" y="2268538"/>
          <p14:tracePt t="68450" x="2268538" y="2268538"/>
          <p14:tracePt t="68467" x="2232025" y="2268538"/>
          <p14:tracePt t="68484" x="2170113" y="2268538"/>
          <p14:tracePt t="68501" x="2108200" y="2303463"/>
          <p14:tracePt t="68517" x="2044700" y="2347913"/>
          <p14:tracePt t="68534" x="2009775" y="2401888"/>
          <p14:tracePt t="68550" x="1982788" y="2465388"/>
          <p14:tracePt t="68567" x="1955800" y="2544763"/>
          <p14:tracePt t="68584" x="1938338" y="2652713"/>
          <p14:tracePt t="68600" x="1938338" y="2714625"/>
          <p14:tracePt t="68617" x="1938338" y="2741613"/>
          <p14:tracePt t="68634" x="1938338" y="2768600"/>
          <p14:tracePt t="68650" x="1938338" y="2776538"/>
          <p14:tracePt t="68684" x="1938338" y="2786063"/>
          <p14:tracePt t="68804" x="1955800" y="2786063"/>
          <p14:tracePt t="68820" x="1965325" y="2786063"/>
          <p14:tracePt t="68828" x="1973263" y="2795588"/>
          <p14:tracePt t="68836" x="1982788" y="2803525"/>
          <p14:tracePt t="68850" x="1982788" y="2822575"/>
          <p14:tracePt t="68867" x="1982788" y="2840038"/>
          <p14:tracePt t="68884" x="1990725" y="2884488"/>
          <p14:tracePt t="68901" x="1990725" y="2928938"/>
          <p14:tracePt t="68917" x="2017713" y="2990850"/>
          <p14:tracePt t="68934" x="2017713" y="3009900"/>
          <p14:tracePt t="68950" x="2017713" y="3027363"/>
          <p14:tracePt t="69036" x="2017713" y="3036888"/>
          <p14:tracePt t="69052" x="2009775" y="3036888"/>
          <p14:tracePt t="69076" x="1982788" y="3036888"/>
          <p14:tracePt t="69140" x="2009775" y="3036888"/>
          <p14:tracePt t="69148" x="2027238" y="3036888"/>
          <p14:tracePt t="69156" x="2036763" y="3036888"/>
          <p14:tracePt t="69167" x="2044700" y="3036888"/>
          <p14:tracePt t="69184" x="2071688" y="3036888"/>
          <p14:tracePt t="69332" x="2098675" y="3036888"/>
          <p14:tracePt t="69452" x="2133600" y="3027363"/>
          <p14:tracePt t="69460" x="2179638" y="2965450"/>
          <p14:tracePt t="69469" x="2224088" y="2955925"/>
          <p14:tracePt t="69484" x="2374900" y="2857500"/>
          <p14:tracePt t="69501" x="2490788" y="2830513"/>
          <p14:tracePt t="69517" x="2581275" y="2867025"/>
          <p14:tracePt t="69644" x="2581275" y="2884488"/>
          <p14:tracePt t="69652" x="2598738" y="2901950"/>
          <p14:tracePt t="69660" x="2670175" y="2911475"/>
          <p14:tracePt t="69669" x="2982913" y="2982913"/>
          <p14:tracePt t="69684" x="3660775" y="2982913"/>
          <p14:tracePt t="69701" x="4402138" y="2982913"/>
          <p14:tracePt t="69717" x="5562600" y="2982913"/>
          <p14:tracePt t="69735" x="6491288" y="2982913"/>
          <p14:tracePt t="69750" x="7224713" y="2982913"/>
          <p14:tracePt t="69767" x="7929563" y="2946400"/>
          <p14:tracePt t="69784" x="8626475" y="2822575"/>
          <p14:tracePt t="69800" x="9109075" y="2741613"/>
          <p14:tracePt t="69817" x="9286875" y="2714625"/>
          <p14:tracePt t="69834" x="9429750" y="2633663"/>
          <p14:tracePt t="69850" x="9528175" y="2571750"/>
          <p14:tracePt t="69867" x="9555163" y="2562225"/>
          <p14:tracePt t="69884" x="9563100" y="2544763"/>
          <p14:tracePt t="69901" x="9563100" y="2500313"/>
          <p14:tracePt t="69917" x="9545638" y="2401888"/>
          <p14:tracePt t="69934" x="9483725" y="2295525"/>
          <p14:tracePt t="69950" x="9456738" y="2214563"/>
          <p14:tracePt t="69967" x="9429750" y="2133600"/>
          <p14:tracePt t="69984" x="9429750" y="2044700"/>
          <p14:tracePt t="70000" x="9402763" y="1955800"/>
          <p14:tracePt t="70017" x="9402763" y="1874838"/>
          <p14:tracePt t="70034" x="9402763" y="1830388"/>
          <p14:tracePt t="70050" x="9394825" y="1768475"/>
          <p14:tracePt t="70067" x="9367838" y="1670050"/>
          <p14:tracePt t="70084" x="9242425" y="1490663"/>
          <p14:tracePt t="70101" x="9126538" y="1339850"/>
          <p14:tracePt t="70117" x="9090025" y="1295400"/>
          <p14:tracePt t="70134" x="9055100" y="1214438"/>
          <p14:tracePt t="70150" x="9001125" y="1133475"/>
          <p14:tracePt t="70167" x="8974138" y="1098550"/>
          <p14:tracePt t="70184" x="8966200" y="1062038"/>
          <p14:tracePt t="70200" x="8956675" y="1044575"/>
          <p14:tracePt t="70217" x="8947150" y="1036638"/>
          <p14:tracePt t="70234" x="8947150" y="1000125"/>
          <p14:tracePt t="70250" x="8947150" y="965200"/>
          <p14:tracePt t="70267" x="8929688" y="919163"/>
          <p14:tracePt t="70284" x="8875713" y="812800"/>
          <p14:tracePt t="70300" x="8867775" y="803275"/>
          <p14:tracePt t="70317" x="8858250" y="803275"/>
          <p14:tracePt t="70350" x="8848725" y="795338"/>
          <p14:tracePt t="70436" x="8823325" y="768350"/>
          <p14:tracePt t="70444" x="8804275" y="750888"/>
          <p14:tracePt t="70452" x="8786813" y="731838"/>
          <p14:tracePt t="70467" x="8751888" y="696913"/>
          <p14:tracePt t="70484" x="8732838" y="652463"/>
          <p14:tracePt t="70501" x="8688388" y="608013"/>
          <p14:tracePt t="70517" x="8680450" y="581025"/>
          <p14:tracePt t="70534" x="8653463" y="571500"/>
          <p14:tracePt t="70567" x="8643938" y="554038"/>
          <p14:tracePt t="70668" x="8634413" y="544513"/>
          <p14:tracePt t="70676" x="8634413" y="536575"/>
          <p14:tracePt t="70908" x="8634413" y="527050"/>
          <p14:tracePt t="70917" x="8643938" y="527050"/>
          <p14:tracePt t="70933" x="8653463" y="527050"/>
          <p14:tracePt t="70940" x="8670925" y="527050"/>
          <p14:tracePt t="70950" x="8688388" y="527050"/>
          <p14:tracePt t="70967" x="8705850" y="527050"/>
          <p14:tracePt t="70983" x="8732838" y="527050"/>
          <p14:tracePt t="71000" x="8759825" y="517525"/>
          <p14:tracePt t="71017" x="8769350" y="517525"/>
          <p14:tracePt t="71034" x="8804275" y="517525"/>
          <p14:tracePt t="71050" x="8848725" y="517525"/>
          <p14:tracePt t="71067" x="8902700" y="517525"/>
          <p14:tracePt t="71084" x="9001125" y="517525"/>
          <p14:tracePt t="71101" x="9109075" y="517525"/>
          <p14:tracePt t="71117" x="9188450" y="517525"/>
          <p14:tracePt t="71134" x="9259888" y="517525"/>
          <p14:tracePt t="71150" x="9358313" y="517525"/>
          <p14:tracePt t="71167" x="9447213" y="517525"/>
          <p14:tracePt t="71184" x="9510713" y="536575"/>
          <p14:tracePt t="71200" x="9555163" y="536575"/>
          <p14:tracePt t="71217" x="9582150" y="536575"/>
          <p14:tracePt t="71234" x="9609138" y="536575"/>
          <p14:tracePt t="71250" x="9617075" y="536575"/>
          <p14:tracePt t="71267" x="9653588" y="536575"/>
          <p14:tracePt t="71284" x="9671050" y="536575"/>
          <p14:tracePt t="71301" x="9680575" y="536575"/>
          <p14:tracePt t="71317" x="9715500" y="536575"/>
          <p14:tracePt t="71334" x="9732963" y="536575"/>
          <p14:tracePt t="71350" x="9769475" y="536575"/>
          <p14:tracePt t="71367" x="9777413" y="536575"/>
          <p14:tracePt t="71384" x="9804400" y="536575"/>
          <p14:tracePt t="71400" x="9813925" y="536575"/>
          <p14:tracePt t="71417" x="9840913" y="536575"/>
          <p14:tracePt t="71434" x="9867900" y="536575"/>
          <p14:tracePt t="71450" x="9885363" y="536575"/>
          <p14:tracePt t="71467" x="9912350" y="536575"/>
          <p14:tracePt t="71484" x="9966325" y="536575"/>
          <p14:tracePt t="71501" x="9991725" y="536575"/>
          <p14:tracePt t="71572" x="10018713" y="536575"/>
          <p14:tracePt t="71644" x="10028238" y="544513"/>
          <p14:tracePt t="71676" x="10028238" y="554038"/>
          <p14:tracePt t="71692" x="10028238" y="571500"/>
          <p14:tracePt t="71701" x="10028238" y="588963"/>
          <p14:tracePt t="71708" x="10028238" y="598488"/>
          <p14:tracePt t="71724" x="10028238" y="608013"/>
          <p14:tracePt t="71735" x="10028238" y="642938"/>
          <p14:tracePt t="71750" x="10028238" y="660400"/>
          <p14:tracePt t="71767" x="10028238" y="704850"/>
          <p14:tracePt t="71784" x="10028238" y="731838"/>
          <p14:tracePt t="71800" x="10028238" y="785813"/>
          <p14:tracePt t="71817" x="10028238" y="830263"/>
          <p14:tracePt t="71834" x="10028238" y="857250"/>
          <p14:tracePt t="71850" x="10037763" y="884238"/>
          <p14:tracePt t="72092" x="10037763" y="893763"/>
          <p14:tracePt t="72100" x="10018713" y="919163"/>
          <p14:tracePt t="72117" x="10010775" y="928688"/>
          <p14:tracePt t="72124" x="9991725" y="938213"/>
          <p14:tracePt t="72134" x="9974263" y="955675"/>
          <p14:tracePt t="72156" x="9966325" y="973138"/>
          <p14:tracePt t="72167" x="9956800" y="982663"/>
          <p14:tracePt t="72188" x="9956800" y="990600"/>
          <p14:tracePt t="72200" x="9956800" y="1009650"/>
          <p14:tracePt t="72217" x="9929813" y="1054100"/>
          <p14:tracePt t="72236" x="9929813" y="1071563"/>
          <p14:tracePt t="72250" x="9929813" y="1081088"/>
          <p14:tracePt t="72267" x="9912350" y="1098550"/>
          <p14:tracePt t="72283" x="9912350" y="1108075"/>
          <p14:tracePt t="72301" x="9912350" y="1133475"/>
          <p14:tracePt t="72317" x="9912350" y="1143000"/>
          <p14:tracePt t="72334" x="9912350" y="1179513"/>
          <p14:tracePt t="72350" x="9912350" y="1196975"/>
          <p14:tracePt t="72367" x="9902825" y="1223963"/>
          <p14:tracePt t="72384" x="9902825" y="1241425"/>
          <p14:tracePt t="72400" x="9902825" y="1258888"/>
          <p14:tracePt t="72417" x="9902825" y="1295400"/>
          <p14:tracePt t="72434" x="9902825" y="1312863"/>
          <p14:tracePt t="72450" x="9902825" y="1347788"/>
          <p14:tracePt t="72467" x="9902825" y="1357313"/>
          <p14:tracePt t="72484" x="9929813" y="1393825"/>
          <p14:tracePt t="72500" x="9947275" y="1411288"/>
          <p14:tracePt t="72517" x="9974263" y="1438275"/>
          <p14:tracePt t="72534" x="9983788" y="1438275"/>
          <p14:tracePt t="72550" x="9991725" y="1438275"/>
          <p14:tracePt t="72567" x="10018713" y="1455738"/>
          <p14:tracePt t="72584" x="10028238" y="1465263"/>
          <p14:tracePt t="72600" x="10045700" y="1473200"/>
          <p14:tracePt t="72617" x="10072688" y="1473200"/>
          <p14:tracePt t="72634" x="10082213" y="1473200"/>
          <p14:tracePt t="72650" x="10099675" y="1473200"/>
          <p14:tracePt t="72667" x="10144125" y="1473200"/>
          <p14:tracePt t="72684" x="10153650" y="1473200"/>
          <p14:tracePt t="72700" x="10188575" y="1490663"/>
          <p14:tracePt t="72724" x="10198100" y="1490663"/>
          <p14:tracePt t="72756" x="10206038" y="1490663"/>
          <p14:tracePt t="72764" x="10215563" y="1490663"/>
          <p14:tracePt t="72772" x="10233025" y="1490663"/>
          <p14:tracePt t="72788" x="10242550" y="1490663"/>
          <p14:tracePt t="72800" x="10252075" y="1490663"/>
          <p14:tracePt t="72817" x="10277475" y="1490663"/>
          <p14:tracePt t="72833" x="10304463" y="1490663"/>
          <p14:tracePt t="72850" x="10313988" y="1490663"/>
          <p14:tracePt t="72867" x="10323513" y="1473200"/>
          <p14:tracePt t="72884" x="10340975" y="1446213"/>
          <p14:tracePt t="72901" x="10367963" y="1419225"/>
          <p14:tracePt t="72917" x="10375900" y="1401763"/>
          <p14:tracePt t="72934" x="10375900" y="1393825"/>
          <p14:tracePt t="72950" x="10394950" y="1357313"/>
          <p14:tracePt t="72967" x="10394950" y="1347788"/>
          <p14:tracePt t="72984" x="10412413" y="1285875"/>
          <p14:tracePt t="73000" x="10412413" y="1241425"/>
          <p14:tracePt t="73017" x="10412413" y="1196975"/>
          <p14:tracePt t="73034" x="10412413" y="1169988"/>
          <p14:tracePt t="73050" x="10412413" y="1108075"/>
          <p14:tracePt t="73067" x="10394950" y="1062038"/>
          <p14:tracePt t="73084" x="10375900" y="990600"/>
          <p14:tracePt t="73100" x="10358438" y="955675"/>
          <p14:tracePt t="73117" x="10348913" y="938213"/>
          <p14:tracePt t="73134" x="10340975" y="928688"/>
          <p14:tracePt t="73167" x="10331450" y="919163"/>
          <p14:tracePt t="73196" x="10304463" y="919163"/>
          <p14:tracePt t="73204" x="10296525" y="919163"/>
          <p14:tracePt t="73284" x="10287000" y="919163"/>
          <p14:tracePt t="73308" x="10277475" y="919163"/>
          <p14:tracePt t="73324" x="10242550" y="919163"/>
          <p14:tracePt t="73340" x="10233025" y="938213"/>
          <p14:tracePt t="73356" x="10233025" y="946150"/>
          <p14:tracePt t="73372" x="10233025" y="955675"/>
          <p14:tracePt t="73388" x="10233025" y="990600"/>
          <p14:tracePt t="73396" x="10233025" y="1000125"/>
          <p14:tracePt t="73404" x="10233025" y="1009650"/>
          <p14:tracePt t="73417" x="10233025" y="1017588"/>
          <p14:tracePt t="73434" x="10233025" y="1036638"/>
          <p14:tracePt t="73450" x="10233025" y="1062038"/>
          <p14:tracePt t="73467" x="10233025" y="1108075"/>
          <p14:tracePt t="73484" x="10252075" y="1133475"/>
          <p14:tracePt t="73501" x="10269538" y="1179513"/>
          <p14:tracePt t="73533" x="10296525" y="1241425"/>
          <p14:tracePt t="73550" x="10296525" y="1250950"/>
          <p14:tracePt t="73567" x="10296525" y="1295400"/>
          <p14:tracePt t="73583" x="10296525" y="1330325"/>
          <p14:tracePt t="73600" x="10296525" y="1339850"/>
          <p14:tracePt t="73692" x="10296525" y="1347788"/>
          <p14:tracePt t="73756" x="10304463" y="1357313"/>
          <p14:tracePt t="73788" x="10313988" y="1357313"/>
          <p14:tracePt t="73828" x="10331450" y="1357313"/>
          <p14:tracePt t="73852" x="10348913" y="1357313"/>
          <p14:tracePt t="73868" x="10358438" y="1357313"/>
          <p14:tracePt t="73884" x="10394950" y="1357313"/>
          <p14:tracePt t="73901" x="10402888" y="1357313"/>
          <p14:tracePt t="73917" x="10412413" y="1357313"/>
          <p14:tracePt t="74036" x="10420350" y="1357313"/>
          <p14:tracePt t="76820" x="10429875" y="1366838"/>
          <p14:tracePt t="76844" x="10420350" y="1366838"/>
          <p14:tracePt t="76860" x="10412413" y="1366838"/>
          <p14:tracePt t="76868" x="10385425" y="1393825"/>
          <p14:tracePt t="76884" x="10348913" y="1401763"/>
          <p14:tracePt t="76892" x="10323513" y="1446213"/>
          <p14:tracePt t="76901" x="10323513" y="1455738"/>
          <p14:tracePt t="76917" x="10323513" y="1465263"/>
          <p14:tracePt t="77036" x="10313988" y="1465263"/>
          <p14:tracePt t="77140" x="10313988" y="1473200"/>
          <p14:tracePt t="77149" x="10331450" y="1482725"/>
          <p14:tracePt t="77172" x="10340975" y="1482725"/>
          <p14:tracePt t="77500" x="10348913" y="1490663"/>
          <p14:tracePt t="77780" x="10348913" y="1473200"/>
          <p14:tracePt t="77788" x="10348913" y="1446213"/>
          <p14:tracePt t="77800" x="10340975" y="1438275"/>
          <p14:tracePt t="77817" x="10331450" y="1393825"/>
          <p14:tracePt t="77833" x="10331450" y="1357313"/>
          <p14:tracePt t="77850" x="10331450" y="1295400"/>
          <p14:tracePt t="77867" x="10313988" y="1268413"/>
          <p14:tracePt t="77884" x="10304463" y="1204913"/>
          <p14:tracePt t="77901" x="10260013" y="1089025"/>
          <p14:tracePt t="77917" x="10242550" y="1027113"/>
          <p14:tracePt t="77933" x="10188575" y="874713"/>
          <p14:tracePt t="77950" x="10180638" y="830263"/>
          <p14:tracePt t="77967" x="10171113" y="795338"/>
          <p14:tracePt t="77983" x="10153650" y="785813"/>
          <p14:tracePt t="78108" x="10153650" y="768350"/>
          <p14:tracePt t="78117" x="10153650" y="758825"/>
          <p14:tracePt t="78124" x="10153650" y="731838"/>
          <p14:tracePt t="78140" x="10153650" y="723900"/>
          <p14:tracePt t="78164" x="10153650" y="714375"/>
          <p14:tracePt t="78180" x="10153650" y="704850"/>
          <p14:tracePt t="78188" x="10153650" y="679450"/>
          <p14:tracePt t="78212" x="10153650" y="669925"/>
          <p14:tracePt t="78492" x="10144125" y="660400"/>
          <p14:tracePt t="78516" x="10134600" y="660400"/>
          <p14:tracePt t="78540" x="10109200" y="660400"/>
          <p14:tracePt t="78564" x="10099675" y="660400"/>
          <p14:tracePt t="78588" x="10090150" y="652463"/>
          <p14:tracePt t="78612" x="10082213" y="652463"/>
          <p14:tracePt t="78628" x="10055225" y="652463"/>
          <p14:tracePt t="78636" x="10045700" y="652463"/>
          <p14:tracePt t="78644" x="10037763" y="652463"/>
          <p14:tracePt t="78660" x="10028238" y="652463"/>
          <p14:tracePt t="78668" x="10010775" y="652463"/>
          <p14:tracePt t="78683" x="9991725" y="652463"/>
          <p14:tracePt t="78700" x="9974263" y="652463"/>
          <p14:tracePt t="78717" x="9947275" y="652463"/>
          <p14:tracePt t="78733" x="9920288" y="652463"/>
          <p14:tracePt t="78750" x="9902825" y="652463"/>
          <p14:tracePt t="78767" x="9867900" y="642938"/>
          <p14:tracePt t="78783" x="9848850" y="642938"/>
          <p14:tracePt t="78800" x="9831388" y="642938"/>
          <p14:tracePt t="78817" x="9813925" y="642938"/>
          <p14:tracePt t="78833" x="9769475" y="642938"/>
          <p14:tracePt t="78850" x="9725025" y="615950"/>
          <p14:tracePt t="78867" x="9680575" y="615950"/>
          <p14:tracePt t="78884" x="9644063" y="615950"/>
          <p14:tracePt t="78900" x="9563100" y="615950"/>
          <p14:tracePt t="78917" x="9483725" y="615950"/>
          <p14:tracePt t="78933" x="9439275" y="615950"/>
          <p14:tracePt t="78950" x="9412288" y="615950"/>
          <p14:tracePt t="78967" x="9385300" y="615950"/>
          <p14:tracePt t="78983" x="9367838" y="615950"/>
          <p14:tracePt t="79017" x="9323388" y="615950"/>
          <p14:tracePt t="79033" x="9296400" y="615950"/>
          <p14:tracePt t="79050" x="9251950" y="615950"/>
          <p14:tracePt t="79067" x="9197975" y="625475"/>
          <p14:tracePt t="79084" x="9153525" y="625475"/>
          <p14:tracePt t="79100" x="9018588" y="625475"/>
          <p14:tracePt t="79117" x="8875713" y="625475"/>
          <p14:tracePt t="79133" x="8724900" y="625475"/>
          <p14:tracePt t="79150" x="8634413" y="625475"/>
          <p14:tracePt t="79167" x="8572500" y="625475"/>
          <p14:tracePt t="79820" x="8582025" y="625475"/>
          <p14:tracePt t="79828" x="8599488" y="625475"/>
          <p14:tracePt t="79836" x="8616950" y="625475"/>
          <p14:tracePt t="79850" x="8653463" y="625475"/>
          <p14:tracePt t="79867" x="8688388" y="615950"/>
          <p14:tracePt t="79883" x="8769350" y="588963"/>
          <p14:tracePt t="79900" x="8831263" y="581025"/>
          <p14:tracePt t="79917" x="8875713" y="554038"/>
          <p14:tracePt t="79933" x="8939213" y="544513"/>
          <p14:tracePt t="79950" x="8983663" y="527050"/>
          <p14:tracePt t="79967" x="9082088" y="473075"/>
          <p14:tracePt t="79983" x="9134475" y="465138"/>
          <p14:tracePt t="80000" x="9188450" y="438150"/>
          <p14:tracePt t="80017" x="9215438" y="419100"/>
          <p14:tracePt t="80033" x="9242425" y="401638"/>
          <p14:tracePt t="80050" x="9251950" y="393700"/>
          <p14:tracePt t="80066" x="9277350" y="384175"/>
          <p14:tracePt t="80084" x="9304338" y="357188"/>
          <p14:tracePt t="80117" x="9313863" y="339725"/>
          <p14:tracePt t="80134" x="9331325" y="312738"/>
          <p14:tracePt t="80150" x="9340850" y="303213"/>
          <p14:tracePt t="80166" x="9358313" y="268288"/>
          <p14:tracePt t="80183" x="9358313" y="258763"/>
          <p14:tracePt t="80200" x="9358313" y="241300"/>
          <p14:tracePt t="80216" x="9358313" y="214313"/>
          <p14:tracePt t="80233" x="9358313" y="204788"/>
          <p14:tracePt t="80250" x="9358313" y="196850"/>
          <p14:tracePt t="80267" x="9358313" y="187325"/>
          <p14:tracePt t="80284" x="9358313" y="152400"/>
          <p14:tracePt t="80300" x="9358313" y="142875"/>
          <p14:tracePt t="80317" x="9358313" y="115888"/>
          <p14:tracePt t="80333" x="9358313" y="88900"/>
          <p14:tracePt t="80350" x="9358313" y="80963"/>
          <p14:tracePt t="80428" x="9358313" y="88900"/>
          <p14:tracePt t="80436" x="9358313" y="115888"/>
          <p14:tracePt t="80444" x="9358313" y="133350"/>
          <p14:tracePt t="80452" x="9358313" y="179388"/>
          <p14:tracePt t="80467" x="9358313" y="196850"/>
          <p14:tracePt t="80483" x="9358313" y="231775"/>
          <p14:tracePt t="80500" x="9358313" y="285750"/>
          <p14:tracePt t="80517" x="9358313" y="303213"/>
          <p14:tracePt t="80628" x="9358313" y="322263"/>
          <p14:tracePt t="80636" x="9358313" y="330200"/>
          <p14:tracePt t="80652" x="9367838" y="339725"/>
          <p14:tracePt t="80676" x="9394825" y="347663"/>
          <p14:tracePt t="80692" x="9402763" y="347663"/>
          <p14:tracePt t="80716" x="9420225" y="374650"/>
          <p14:tracePt t="80748" x="9439275" y="374650"/>
          <p14:tracePt t="80812" x="9456738" y="374650"/>
          <p14:tracePt t="81564" x="9466263" y="384175"/>
          <p14:tracePt t="81588" x="9466263" y="393700"/>
          <p14:tracePt t="81596" x="9466263" y="411163"/>
          <p14:tracePt t="81604" x="9466263" y="419100"/>
          <p14:tracePt t="81616" x="9466263" y="438150"/>
          <p14:tracePt t="81633" x="9466263" y="482600"/>
          <p14:tracePt t="81650" x="9456738" y="500063"/>
          <p14:tracePt t="81666" x="9456738" y="554038"/>
          <p14:tracePt t="81683" x="9456738" y="660400"/>
          <p14:tracePt t="81700" x="9456738" y="822325"/>
          <p14:tracePt t="81717" x="9474200" y="955675"/>
          <p14:tracePt t="81733" x="9474200" y="1009650"/>
          <p14:tracePt t="81750" x="9491663" y="1071563"/>
          <p14:tracePt t="81766" x="9491663" y="1152525"/>
          <p14:tracePt t="81783" x="9491663" y="1241425"/>
          <p14:tracePt t="81800" x="9501188" y="1330325"/>
          <p14:tracePt t="81816" x="9518650" y="1482725"/>
          <p14:tracePt t="81833" x="9545638" y="1616075"/>
          <p14:tracePt t="81850" x="9563100" y="1768475"/>
          <p14:tracePt t="81866" x="9572625" y="1847850"/>
          <p14:tracePt t="81883" x="9590088" y="1955800"/>
          <p14:tracePt t="81900" x="9617075" y="2036763"/>
          <p14:tracePt t="81917" x="9634538" y="2152650"/>
          <p14:tracePt t="81933" x="9644063" y="2303463"/>
          <p14:tracePt t="81950" x="9698038" y="2455863"/>
          <p14:tracePt t="81966" x="9742488" y="2589213"/>
          <p14:tracePt t="81983" x="9777413" y="2768600"/>
          <p14:tracePt t="82000" x="9786938" y="2847975"/>
          <p14:tracePt t="82016" x="9786938" y="2919413"/>
          <p14:tracePt t="82033" x="9786938" y="2965450"/>
          <p14:tracePt t="82050" x="9786938" y="3009900"/>
          <p14:tracePt t="82066" x="9804400" y="3036888"/>
          <p14:tracePt t="82083" x="9804400" y="3044825"/>
          <p14:tracePt t="82100" x="9804400" y="3062288"/>
          <p14:tracePt t="82133" x="9804400" y="3071813"/>
          <p14:tracePt t="82140" x="9804400" y="3081338"/>
          <p14:tracePt t="82150" x="9813925" y="3108325"/>
          <p14:tracePt t="82166" x="9840913" y="3143250"/>
          <p14:tracePt t="82183" x="9867900" y="3187700"/>
          <p14:tracePt t="82200" x="9875838" y="3205163"/>
          <p14:tracePt t="82216" x="9885363" y="3214688"/>
          <p14:tracePt t="82250" x="9894888" y="3214688"/>
          <p14:tracePt t="82266" x="9902825" y="3214688"/>
          <p14:tracePt t="82283" x="9929813" y="3214688"/>
          <p14:tracePt t="82300" x="9956800" y="3187700"/>
          <p14:tracePt t="82317" x="9974263" y="3170238"/>
          <p14:tracePt t="82333" x="9974263" y="3152775"/>
          <p14:tracePt t="82350" x="9983788" y="3143250"/>
          <p14:tracePt t="82383" x="10010775" y="3116263"/>
          <p14:tracePt t="82428" x="10010775" y="3108325"/>
          <p14:tracePt t="82444" x="10018713" y="3081338"/>
          <p14:tracePt t="82460" x="10028238" y="3071813"/>
          <p14:tracePt t="82468" x="10028238" y="3054350"/>
          <p14:tracePt t="82476" x="10037763" y="3044825"/>
          <p14:tracePt t="82485" x="10037763" y="3036888"/>
          <p14:tracePt t="82500" x="10063163" y="3009900"/>
          <p14:tracePt t="82517" x="10063163" y="3000375"/>
          <p14:tracePt t="82612" x="10063163" y="2990850"/>
          <p14:tracePt t="82652" x="10045700" y="2990850"/>
          <p14:tracePt t="82668" x="10045700" y="3000375"/>
          <p14:tracePt t="82676" x="10045700" y="3017838"/>
          <p14:tracePt t="82685" x="10045700" y="3036888"/>
          <p14:tracePt t="82700" x="10045700" y="3044825"/>
          <p14:tracePt t="82717" x="10045700" y="3089275"/>
          <p14:tracePt t="82750" x="10045700" y="3098800"/>
          <p14:tracePt t="83372" x="10055225" y="3089275"/>
          <p14:tracePt t="83380" x="10072688" y="3071813"/>
          <p14:tracePt t="83436" x="10082213" y="3071813"/>
          <p14:tracePt t="83452" x="10109200" y="3071813"/>
          <p14:tracePt t="83468" x="10126663" y="3071813"/>
          <p14:tracePt t="83484" x="10171113" y="3071813"/>
          <p14:tracePt t="83492" x="10180638" y="3062288"/>
          <p14:tracePt t="83501" x="10188575" y="3062288"/>
          <p14:tracePt t="83517" x="10233025" y="3062288"/>
          <p14:tracePt t="83533" x="10277475" y="3062288"/>
          <p14:tracePt t="83550" x="10287000" y="3062288"/>
          <p14:tracePt t="83566" x="10296525" y="3062288"/>
          <p14:tracePt t="83636" x="10304463" y="3062288"/>
          <p14:tracePt t="83780" x="10331450" y="3062288"/>
          <p14:tracePt t="83836" x="10340975" y="3062288"/>
          <p14:tracePt t="84852" x="10323513" y="3062288"/>
          <p14:tracePt t="84876" x="10304463" y="3062288"/>
          <p14:tracePt t="84892" x="10296525" y="3062288"/>
          <p14:tracePt t="84900" x="10269538" y="3062288"/>
          <p14:tracePt t="84908" x="10252075" y="3062288"/>
          <p14:tracePt t="84917" x="10225088" y="3062288"/>
          <p14:tracePt t="84933" x="10161588" y="3027363"/>
          <p14:tracePt t="84950" x="10099675" y="3009900"/>
          <p14:tracePt t="84966" x="10018713" y="2973388"/>
          <p14:tracePt t="84983" x="9991725" y="2973388"/>
          <p14:tracePt t="85000" x="9966325" y="2973388"/>
          <p14:tracePt t="85017" x="9939338" y="2973388"/>
          <p14:tracePt t="85033" x="9912350" y="2973388"/>
          <p14:tracePt t="85050" x="9885363" y="2973388"/>
          <p14:tracePt t="85066" x="9867900" y="2973388"/>
          <p14:tracePt t="85083" x="9831388" y="2973388"/>
          <p14:tracePt t="85100" x="9813925" y="2973388"/>
          <p14:tracePt t="85180" x="9777413" y="2955925"/>
          <p14:tracePt t="85212" x="9769475" y="2946400"/>
          <p14:tracePt t="85268" x="9759950" y="2946400"/>
          <p14:tracePt t="85308" x="9732963" y="2946400"/>
          <p14:tracePt t="85340" x="9725025" y="2946400"/>
          <p14:tracePt t="85364" x="9715500" y="2946400"/>
          <p14:tracePt t="85380" x="9705975" y="2973388"/>
          <p14:tracePt t="85596" x="9680575" y="2973388"/>
          <p14:tracePt t="85628" x="9671050" y="2973388"/>
          <p14:tracePt t="85660" x="9661525" y="2973388"/>
          <p14:tracePt t="85668" x="9653588" y="2973388"/>
          <p14:tracePt t="85676" x="9626600" y="2973388"/>
          <p14:tracePt t="85684" x="9609138" y="2973388"/>
          <p14:tracePt t="85700" x="9563100" y="2973388"/>
          <p14:tracePt t="85717" x="9537700" y="2973388"/>
          <p14:tracePt t="85796" x="9518650" y="2973388"/>
          <p14:tracePt t="85820" x="9510713" y="2973388"/>
          <p14:tracePt t="85908" x="9501188" y="2973388"/>
          <p14:tracePt t="85916" x="9491663" y="2965450"/>
          <p14:tracePt t="85940" x="9474200" y="2928938"/>
          <p14:tracePt t="85949" x="9474200" y="2919413"/>
          <p14:tracePt t="85956" x="9474200" y="2894013"/>
          <p14:tracePt t="85966" x="9474200" y="2857500"/>
          <p14:tracePt t="85983" x="9447213" y="2795588"/>
          <p14:tracePt t="86000" x="9439275" y="2732088"/>
          <p14:tracePt t="86016" x="9439275" y="2687638"/>
          <p14:tracePt t="86033" x="9439275" y="2625725"/>
          <p14:tracePt t="86049" x="9439275" y="2554288"/>
          <p14:tracePt t="86066" x="9439275" y="2473325"/>
          <p14:tracePt t="86083" x="9439275" y="2366963"/>
          <p14:tracePt t="86100" x="9439275" y="2205038"/>
          <p14:tracePt t="86117" x="9439275" y="2081213"/>
          <p14:tracePt t="86133" x="9420225" y="1928813"/>
          <p14:tracePt t="86150" x="9420225" y="1803400"/>
          <p14:tracePt t="86166" x="9420225" y="1697038"/>
          <p14:tracePt t="86183" x="9420225" y="1571625"/>
          <p14:tracePt t="86200" x="9420225" y="1490663"/>
          <p14:tracePt t="86216" x="9439275" y="1428750"/>
          <p14:tracePt t="86233" x="9466263" y="1357313"/>
          <p14:tracePt t="86250" x="9466263" y="1303338"/>
          <p14:tracePt t="86266" x="9483725" y="1241425"/>
          <p14:tracePt t="86268" x="9483725" y="1204913"/>
          <p14:tracePt t="86283" x="9483725" y="1196975"/>
          <p14:tracePt t="86300" x="9483725" y="1098550"/>
          <p14:tracePt t="86317" x="9483725" y="1081088"/>
          <p14:tracePt t="86333" x="9483725" y="1054100"/>
          <p14:tracePt t="86350" x="9483725" y="1036638"/>
          <p14:tracePt t="86366" x="9483725" y="1017588"/>
          <p14:tracePt t="86383" x="9483725" y="990600"/>
          <p14:tracePt t="86400" x="9483725" y="982663"/>
          <p14:tracePt t="86433" x="9483725" y="973138"/>
          <p14:tracePt t="86452" x="9483725" y="965200"/>
          <p14:tracePt t="86468" x="9483725" y="946150"/>
          <p14:tracePt t="86508" x="9474200" y="928688"/>
          <p14:tracePt t="86517" x="9466263" y="928688"/>
          <p14:tracePt t="86533" x="9456738" y="928688"/>
          <p14:tracePt t="86549" x="9447213" y="928688"/>
          <p14:tracePt t="86556" x="9439275" y="928688"/>
          <p14:tracePt t="86566" x="9412288" y="919163"/>
          <p14:tracePt t="86583" x="9402763" y="919163"/>
          <p14:tracePt t="86600" x="9385300" y="911225"/>
          <p14:tracePt t="86616" x="9340850" y="901700"/>
          <p14:tracePt t="86633" x="9286875" y="893763"/>
          <p14:tracePt t="86650" x="9242425" y="874713"/>
          <p14:tracePt t="86666" x="9188450" y="866775"/>
          <p14:tracePt t="86683" x="9170988" y="866775"/>
          <p14:tracePt t="86700" x="9161463" y="866775"/>
          <p14:tracePt t="93852" x="9153525" y="866775"/>
          <p14:tracePt t="93860" x="9153525" y="884238"/>
          <p14:tracePt t="93868" x="9153525" y="893763"/>
          <p14:tracePt t="93883" x="9153525" y="911225"/>
          <p14:tracePt t="93899" x="9153525" y="928688"/>
          <p14:tracePt t="93916" x="9153525" y="938213"/>
          <p14:tracePt t="94100" x="9144000" y="990600"/>
          <p14:tracePt t="94108" x="9126538" y="1000125"/>
          <p14:tracePt t="94117" x="9117013" y="1036638"/>
          <p14:tracePt t="94133" x="9109075" y="1116013"/>
          <p14:tracePt t="94150" x="9109075" y="1223963"/>
          <p14:tracePt t="94166" x="9090025" y="1295400"/>
          <p14:tracePt t="94183" x="9063038" y="1347788"/>
          <p14:tracePt t="94200" x="9045575" y="1411288"/>
          <p14:tracePt t="94216" x="8956675" y="1490663"/>
          <p14:tracePt t="94234" x="8813800" y="1571625"/>
          <p14:tracePt t="94460" x="8786813" y="1554163"/>
          <p14:tracePt t="94468" x="8777288" y="1544638"/>
          <p14:tracePt t="94476" x="8769350" y="1544638"/>
          <p14:tracePt t="94484" x="8759825" y="1544638"/>
          <p14:tracePt t="94500" x="8742363" y="1544638"/>
          <p14:tracePt t="94516" x="8653463" y="1544638"/>
          <p14:tracePt t="94533" x="8528050" y="1544638"/>
          <p14:tracePt t="94549" x="8286750" y="1544638"/>
          <p14:tracePt t="94566" x="8062913" y="1490663"/>
          <p14:tracePt t="94583" x="7823200" y="1490663"/>
          <p14:tracePt t="94600" x="7491413" y="1490663"/>
          <p14:tracePt t="94616" x="7089775" y="1490663"/>
          <p14:tracePt t="94633" x="6661150" y="1490663"/>
          <p14:tracePt t="94649" x="6303963" y="1490663"/>
          <p14:tracePt t="94666" x="6018213" y="1490663"/>
          <p14:tracePt t="94683" x="5705475" y="1500188"/>
          <p14:tracePt t="94700" x="5419725" y="1517650"/>
          <p14:tracePt t="94716" x="5133975" y="1455738"/>
          <p14:tracePt t="94733" x="4991100" y="1455738"/>
          <p14:tracePt t="94892" x="4991100" y="1465263"/>
          <p14:tracePt t="94900" x="5027613" y="1465263"/>
          <p14:tracePt t="94908" x="5081588" y="1465263"/>
          <p14:tracePt t="94924" x="5116513" y="1465263"/>
          <p14:tracePt t="94934" x="5133975" y="1465263"/>
          <p14:tracePt t="94949" x="5153025" y="1438275"/>
          <p14:tracePt t="96932" x="5153025" y="1428750"/>
          <p14:tracePt t="96996" x="5143500" y="1428750"/>
          <p14:tracePt t="97020" x="5133975" y="1428750"/>
          <p14:tracePt t="97124" x="5126038" y="1438275"/>
          <p14:tracePt t="97148" x="5116513" y="1438275"/>
          <p14:tracePt t="97156" x="5081588" y="1455738"/>
          <p14:tracePt t="97196" x="5072063" y="1455738"/>
          <p14:tracePt t="97204" x="5054600" y="1465263"/>
          <p14:tracePt t="97216" x="5037138" y="1465263"/>
          <p14:tracePt t="97233" x="4991100" y="1482725"/>
          <p14:tracePt t="97249" x="4894263" y="1500188"/>
          <p14:tracePt t="97266" x="4803775" y="1500188"/>
          <p14:tracePt t="97282" x="4679950" y="1517650"/>
          <p14:tracePt t="97300" x="4429125" y="1562100"/>
          <p14:tracePt t="97317" x="4160838" y="1562100"/>
          <p14:tracePt t="97333" x="4037013" y="1562100"/>
          <p14:tracePt t="97349" x="3884613" y="1571625"/>
          <p14:tracePt t="97366" x="3751263" y="1608138"/>
          <p14:tracePt t="97382" x="3697288" y="1608138"/>
          <p14:tracePt t="97399" x="3679825" y="1608138"/>
          <p14:tracePt t="97416" x="3660775" y="1616075"/>
          <p14:tracePt t="97432" x="3652838" y="1625600"/>
          <p14:tracePt t="97449" x="3633788" y="1625600"/>
          <p14:tracePt t="97466" x="3616325" y="1625600"/>
          <p14:tracePt t="97482" x="3562350" y="1643063"/>
          <p14:tracePt t="97500" x="3500438" y="1643063"/>
          <p14:tracePt t="97516" x="3375025" y="1643063"/>
          <p14:tracePt t="97533" x="3276600" y="1643063"/>
          <p14:tracePt t="97549" x="3170238" y="1643063"/>
          <p14:tracePt t="97566" x="3062288" y="1643063"/>
          <p14:tracePt t="97583" x="2938463" y="1643063"/>
          <p14:tracePt t="97599" x="2847975" y="1643063"/>
          <p14:tracePt t="97616" x="2786063" y="1643063"/>
          <p14:tracePt t="97633" x="2776538" y="1643063"/>
          <p14:tracePt t="97649" x="2751138" y="1643063"/>
          <p14:tracePt t="97666" x="2724150" y="1625600"/>
          <p14:tracePt t="97684" x="2687638" y="1616075"/>
          <p14:tracePt t="97700" x="2670175" y="1616075"/>
          <p14:tracePt t="97716" x="2652713" y="1608138"/>
          <p14:tracePt t="97796" x="2643188" y="1608138"/>
          <p14:tracePt t="99924" x="2679700" y="1608138"/>
          <p14:tracePt t="99933" x="2687638" y="1608138"/>
          <p14:tracePt t="99940" x="2705100" y="1608138"/>
          <p14:tracePt t="99950" x="2751138" y="1608138"/>
          <p14:tracePt t="99966" x="2822575" y="1608138"/>
          <p14:tracePt t="99982" x="2919413" y="1608138"/>
          <p14:tracePt t="99999" x="3027363" y="1608138"/>
          <p14:tracePt t="100016" x="3170238" y="1608138"/>
          <p14:tracePt t="100032" x="3411538" y="1608138"/>
          <p14:tracePt t="100049" x="3581400" y="1608138"/>
          <p14:tracePt t="100067" x="3751263" y="1571625"/>
          <p14:tracePt t="100083" x="3857625" y="1554163"/>
          <p14:tracePt t="100099" x="3919538" y="1544638"/>
          <p14:tracePt t="100116" x="3929063" y="1544638"/>
          <p14:tracePt t="100172" x="3938588" y="1527175"/>
          <p14:tracePt t="100188" x="3973513" y="1517650"/>
          <p14:tracePt t="100196" x="3983038" y="1509713"/>
          <p14:tracePt t="100205" x="4000500" y="1500188"/>
          <p14:tracePt t="100215" x="4010025" y="1490663"/>
          <p14:tracePt t="100233" x="4044950" y="1438275"/>
          <p14:tracePt t="100249" x="4062413" y="1393825"/>
          <p14:tracePt t="100266" x="4089400" y="1347788"/>
          <p14:tracePt t="100282" x="4098925" y="1312863"/>
          <p14:tracePt t="100299" x="4098925" y="1285875"/>
          <p14:tracePt t="100317" x="4098925" y="1223963"/>
          <p14:tracePt t="100333" x="4098925" y="1214438"/>
          <p14:tracePt t="100356" x="4098925" y="1204913"/>
          <p14:tracePt t="100740" x="4098925" y="1196975"/>
          <p14:tracePt t="100788" x="4089400" y="1196975"/>
          <p14:tracePt t="100804" x="4081463" y="1196975"/>
          <p14:tracePt t="100821" x="4054475" y="1223963"/>
          <p14:tracePt t="100828" x="4044950" y="1231900"/>
          <p14:tracePt t="100844" x="4037013" y="1241425"/>
          <p14:tracePt t="100852" x="4027488" y="1250950"/>
          <p14:tracePt t="100866" x="4000500" y="1276350"/>
          <p14:tracePt t="100882" x="3990975" y="1285875"/>
          <p14:tracePt t="100908" x="3983038" y="1303338"/>
          <p14:tracePt t="100924" x="3983038" y="1322388"/>
          <p14:tracePt t="100933" x="3973513" y="1339850"/>
          <p14:tracePt t="100950" x="3956050" y="1366838"/>
          <p14:tracePt t="100966" x="3946525" y="1393825"/>
          <p14:tracePt t="100983" x="3929063" y="1428750"/>
          <p14:tracePt t="100999" x="3929063" y="1446213"/>
          <p14:tracePt t="101016" x="3919538" y="1455738"/>
          <p14:tracePt t="101032" x="3902075" y="1490663"/>
          <p14:tracePt t="101049" x="3902075" y="1500188"/>
          <p14:tracePt t="101066" x="3902075" y="1509713"/>
          <p14:tracePt t="101082" x="3884613" y="1554163"/>
          <p14:tracePt t="101116" x="3875088" y="1562100"/>
          <p14:tracePt t="101133" x="3875088" y="1589088"/>
          <p14:tracePt t="101149" x="3867150" y="1608138"/>
          <p14:tracePt t="101212" x="3867150" y="1616075"/>
          <p14:tracePt t="101244" x="3867150" y="1643063"/>
          <p14:tracePt t="101268" x="3867150" y="1652588"/>
          <p14:tracePt t="101332" x="3867150" y="1660525"/>
          <p14:tracePt t="103060" x="3875088" y="1633538"/>
          <p14:tracePt t="103084" x="3884613" y="1633538"/>
          <p14:tracePt t="103092" x="3902075" y="1633538"/>
          <p14:tracePt t="103108" x="3946525" y="1633538"/>
          <p14:tracePt t="103117" x="4071938" y="1616075"/>
          <p14:tracePt t="103133" x="4500563" y="1616075"/>
          <p14:tracePt t="103149" x="4608513" y="1679575"/>
          <p14:tracePt t="103716" x="4660900" y="1679575"/>
          <p14:tracePt t="103724" x="4714875" y="1697038"/>
          <p14:tracePt t="103734" x="4741863" y="1697038"/>
          <p14:tracePt t="103750" x="4786313" y="1731963"/>
          <p14:tracePt t="103767" x="4884738" y="1857375"/>
          <p14:tracePt t="103783" x="5081588" y="2000250"/>
          <p14:tracePt t="103799" x="5402263" y="2133600"/>
          <p14:tracePt t="103816" x="5795963" y="2303463"/>
          <p14:tracePt t="103832" x="6170613" y="2482850"/>
          <p14:tracePt t="103849" x="6473825" y="2616200"/>
          <p14:tracePt t="103865" x="6661150" y="2759075"/>
          <p14:tracePt t="103882" x="6759575" y="2813050"/>
          <p14:tracePt t="103899" x="6804025" y="2847975"/>
          <p14:tracePt t="103916" x="6858000" y="2874963"/>
          <p14:tracePt t="103933" x="6894513" y="2884488"/>
          <p14:tracePt t="103950" x="6911975" y="2901950"/>
          <p14:tracePt t="103965" x="6919913" y="2919413"/>
          <p14:tracePt t="103982" x="6973888" y="2990850"/>
          <p14:tracePt t="103999" x="7081838" y="3071813"/>
          <p14:tracePt t="104016" x="7161213" y="3160713"/>
          <p14:tracePt t="104033" x="7259638" y="3232150"/>
          <p14:tracePt t="104049" x="7304088" y="3295650"/>
          <p14:tracePt t="104065" x="7385050" y="3367088"/>
          <p14:tracePt t="104082" x="7402513" y="3419475"/>
          <p14:tracePt t="104115" x="7412038" y="3438525"/>
          <p14:tracePt t="104133" x="7500938" y="3490913"/>
          <p14:tracePt t="104149" x="7599363" y="3544888"/>
          <p14:tracePt t="104166" x="7653338" y="3571875"/>
          <p14:tracePt t="104182" x="7697788" y="3581400"/>
          <p14:tracePt t="104199" x="7724775" y="3608388"/>
          <p14:tracePt t="104215" x="7742238" y="3608388"/>
          <p14:tracePt t="104232" x="7751763" y="3608388"/>
          <p14:tracePt t="104249" x="7759700" y="3608388"/>
          <p14:tracePt t="104265" x="7769225" y="3608388"/>
          <p14:tracePt t="104298" x="7769225" y="3571875"/>
          <p14:tracePt t="104316" x="7769225" y="3544888"/>
          <p14:tracePt t="104333" x="7732713" y="3473450"/>
          <p14:tracePt t="104349" x="7724775" y="3473450"/>
          <p14:tracePt t="104365" x="7715250" y="3473450"/>
          <p14:tracePt t="104500" x="7697788" y="3465513"/>
          <p14:tracePt t="104508" x="7697788" y="3455988"/>
          <p14:tracePt t="104532" x="7697788" y="3446463"/>
          <p14:tracePt t="104540" x="7697788" y="3438525"/>
          <p14:tracePt t="104550" x="7705725" y="3411538"/>
          <p14:tracePt t="104565" x="7715250" y="3384550"/>
          <p14:tracePt t="104583" x="7732713" y="3357563"/>
          <p14:tracePt t="104599" x="7751763" y="3303588"/>
          <p14:tracePt t="104615" x="7786688" y="3259138"/>
          <p14:tracePt t="104632" x="7786688" y="3232150"/>
          <p14:tracePt t="104649" x="7786688" y="3224213"/>
          <p14:tracePt t="104665" x="7786688" y="3214688"/>
          <p14:tracePt t="104748" x="7769225" y="3205163"/>
          <p14:tracePt t="104756" x="7751763" y="3224213"/>
          <p14:tracePt t="104766" x="7705725" y="3251200"/>
          <p14:tracePt t="104783" x="7626350" y="3303588"/>
          <p14:tracePt t="104799" x="7599363" y="3340100"/>
          <p14:tracePt t="104816" x="7581900" y="3384550"/>
          <p14:tracePt t="104832" x="7572375" y="3402013"/>
          <p14:tracePt t="104849" x="7554913" y="3446463"/>
          <p14:tracePt t="104865" x="7554913" y="3455988"/>
          <p14:tracePt t="105036" x="7554913" y="3473450"/>
          <p14:tracePt t="105068" x="7572375" y="3473450"/>
          <p14:tracePt t="105076" x="7589838" y="3465513"/>
          <p14:tracePt t="105084" x="7599363" y="3455988"/>
          <p14:tracePt t="105100" x="7608888" y="3446463"/>
          <p14:tracePt t="105117" x="7616825" y="3446463"/>
          <p14:tracePt t="105132" x="7661275" y="3438525"/>
          <p14:tracePt t="105149" x="7688263" y="3429000"/>
          <p14:tracePt t="105166" x="7742238" y="3429000"/>
          <p14:tracePt t="105183" x="7823200" y="3429000"/>
          <p14:tracePt t="105199" x="7929563" y="3429000"/>
          <p14:tracePt t="105215" x="8001000" y="3429000"/>
          <p14:tracePt t="105232" x="8081963" y="3429000"/>
          <p14:tracePt t="105249" x="8170863" y="3402013"/>
          <p14:tracePt t="105265" x="8251825" y="3402013"/>
          <p14:tracePt t="105283" x="8313738" y="3384550"/>
          <p14:tracePt t="105300" x="8439150" y="3384550"/>
          <p14:tracePt t="105316" x="8491538" y="3384550"/>
          <p14:tracePt t="105333" x="8688388" y="3419475"/>
          <p14:tracePt t="105349" x="8858250" y="3438525"/>
          <p14:tracePt t="105367" x="9001125" y="3465513"/>
          <p14:tracePt t="105382" x="9144000" y="3482975"/>
          <p14:tracePt t="105399" x="9205913" y="3482975"/>
          <p14:tracePt t="105415" x="9251950" y="3482975"/>
          <p14:tracePt t="105432" x="9296400" y="3482975"/>
          <p14:tracePt t="105450" x="9358313" y="3482975"/>
          <p14:tracePt t="105465" x="9429750" y="3482975"/>
          <p14:tracePt t="105482" x="9491663" y="3482975"/>
          <p14:tracePt t="105500" x="9644063" y="3473450"/>
          <p14:tracePt t="105516" x="9867900" y="3438525"/>
          <p14:tracePt t="105533" x="10099675" y="3394075"/>
          <p14:tracePt t="105549" x="10188575" y="3367088"/>
          <p14:tracePt t="105565" x="10304463" y="3330575"/>
          <p14:tracePt t="105582" x="10402888" y="3303588"/>
          <p14:tracePt t="105599" x="10466388" y="3286125"/>
          <p14:tracePt t="105615" x="10510838" y="3251200"/>
          <p14:tracePt t="105632" x="10537825" y="3241675"/>
          <p14:tracePt t="105649" x="10572750" y="3232150"/>
          <p14:tracePt t="105804" x="10563225" y="3232150"/>
          <p14:tracePt t="105812" x="10545763" y="3232150"/>
          <p14:tracePt t="105820" x="10518775" y="3232150"/>
          <p14:tracePt t="105833" x="10483850" y="3232150"/>
          <p14:tracePt t="105849" x="10447338" y="3232150"/>
          <p14:tracePt t="105866" x="10402888" y="3232150"/>
          <p14:tracePt t="105883" x="10375900" y="3232150"/>
          <p14:tracePt t="105900" x="10296525" y="3232150"/>
          <p14:tracePt t="105916" x="10215563" y="3232150"/>
          <p14:tracePt t="105933" x="10001250" y="3232150"/>
          <p14:tracePt t="105949" x="9759950" y="3232150"/>
          <p14:tracePt t="105966" x="9518650" y="3232150"/>
          <p14:tracePt t="105983" x="9277350" y="3232150"/>
          <p14:tracePt t="105999" x="9045575" y="3232150"/>
          <p14:tracePt t="106016" x="8823325" y="3232150"/>
          <p14:tracePt t="106033" x="8680450" y="3232150"/>
          <p14:tracePt t="106049" x="8528050" y="3232150"/>
          <p14:tracePt t="106065" x="8402638" y="3232150"/>
          <p14:tracePt t="106083" x="8251825" y="3268663"/>
          <p14:tracePt t="106100" x="8099425" y="3286125"/>
          <p14:tracePt t="106116" x="7966075" y="3295650"/>
          <p14:tracePt t="106133" x="7777163" y="3340100"/>
          <p14:tracePt t="106150" x="7724775" y="3340100"/>
          <p14:tracePt t="106166" x="7661275" y="3357563"/>
          <p14:tracePt t="106380" x="7670800" y="3357563"/>
          <p14:tracePt t="106388" x="7705725" y="3357563"/>
          <p14:tracePt t="106399" x="7715250" y="3357563"/>
          <p14:tracePt t="106415" x="7742238" y="3357563"/>
          <p14:tracePt t="106432" x="7823200" y="3357563"/>
          <p14:tracePt t="106449" x="7929563" y="3348038"/>
          <p14:tracePt t="106465" x="8054975" y="3348038"/>
          <p14:tracePt t="106482" x="8277225" y="3348038"/>
          <p14:tracePt t="106499" x="8537575" y="3348038"/>
          <p14:tracePt t="106516" x="8823325" y="3348038"/>
          <p14:tracePt t="106532" x="9205913" y="3348038"/>
          <p14:tracePt t="106549" x="9420225" y="3348038"/>
          <p14:tracePt t="106565" x="9617075" y="3330575"/>
          <p14:tracePt t="106582" x="9813925" y="3313113"/>
          <p14:tracePt t="106599" x="9929813" y="3313113"/>
          <p14:tracePt t="106615" x="10018713" y="3313113"/>
          <p14:tracePt t="106632" x="10099675" y="3313113"/>
          <p14:tracePt t="106649" x="10161588" y="3313113"/>
          <p14:tracePt t="106665" x="10206038" y="3313113"/>
          <p14:tracePt t="106682" x="10225088" y="3313113"/>
          <p14:tracePt t="106699" x="10269538" y="3313113"/>
          <p14:tracePt t="106715" x="10287000" y="3303588"/>
          <p14:tracePt t="106733" x="10323513" y="3303588"/>
          <p14:tracePt t="106749" x="10331450" y="3303588"/>
          <p14:tracePt t="106782" x="10348913" y="3286125"/>
          <p14:tracePt t="106916" x="10340975" y="3286125"/>
          <p14:tracePt t="106924" x="10331450" y="3286125"/>
          <p14:tracePt t="106933" x="10323513" y="3286125"/>
          <p14:tracePt t="106949" x="10277475" y="3286125"/>
          <p14:tracePt t="106965" x="10252075" y="3286125"/>
          <p14:tracePt t="106983" x="10206038" y="3286125"/>
          <p14:tracePt t="106999" x="10153650" y="3286125"/>
          <p14:tracePt t="107015" x="10072688" y="3286125"/>
          <p14:tracePt t="107032" x="9983788" y="3286125"/>
          <p14:tracePt t="107049" x="9796463" y="3286125"/>
          <p14:tracePt t="107065" x="9626600" y="3286125"/>
          <p14:tracePt t="107082" x="9412288" y="3286125"/>
          <p14:tracePt t="107099" x="9126538" y="3286125"/>
          <p14:tracePt t="107116" x="8858250" y="3251200"/>
          <p14:tracePt t="107132" x="8589963" y="3251200"/>
          <p14:tracePt t="107149" x="8277225" y="3251200"/>
          <p14:tracePt t="107166" x="8126413" y="3251200"/>
          <p14:tracePt t="107182" x="8037513" y="3251200"/>
          <p14:tracePt t="107199" x="7947025" y="3251200"/>
          <p14:tracePt t="107215" x="7885113" y="3251200"/>
          <p14:tracePt t="107232" x="7786688" y="3268663"/>
          <p14:tracePt t="107249" x="7732713" y="3268663"/>
          <p14:tracePt t="107265" x="7653338" y="3276600"/>
          <p14:tracePt t="107282" x="7562850" y="3276600"/>
          <p14:tracePt t="107299" x="7500938" y="3276600"/>
          <p14:tracePt t="107315" x="7473950" y="3276600"/>
          <p14:tracePt t="107332" x="7446963" y="3276600"/>
          <p14:tracePt t="107381" x="7483475" y="3276600"/>
          <p14:tracePt t="107396" x="7510463" y="3276600"/>
          <p14:tracePt t="107404" x="7545388" y="3276600"/>
          <p14:tracePt t="107416" x="7572375" y="3276600"/>
          <p14:tracePt t="107432" x="7715250" y="3276600"/>
          <p14:tracePt t="107448" x="8072438" y="3276600"/>
          <p14:tracePt t="107465" x="8429625" y="3276600"/>
          <p14:tracePt t="107482" x="8813800" y="3357563"/>
          <p14:tracePt t="107499" x="9215438" y="3394075"/>
          <p14:tracePt t="107515" x="9626600" y="3455988"/>
          <p14:tracePt t="107532" x="10287000" y="3473450"/>
          <p14:tracePt t="107549" x="10555288" y="3473450"/>
          <p14:tracePt t="107566" x="10661650" y="3473450"/>
          <p14:tracePt t="107582" x="10698163" y="3465513"/>
          <p14:tracePt t="107599" x="10725150" y="3438525"/>
          <p14:tracePt t="107615" x="10742613" y="3429000"/>
          <p14:tracePt t="107632" x="10752138" y="3419475"/>
          <p14:tracePt t="107748" x="10733088" y="3411538"/>
          <p14:tracePt t="107756" x="10715625" y="3411538"/>
          <p14:tracePt t="107765" x="10688638" y="3411538"/>
          <p14:tracePt t="107782" x="10634663" y="3411538"/>
          <p14:tracePt t="107799" x="10537825" y="3411538"/>
          <p14:tracePt t="107815" x="10394950" y="3411538"/>
          <p14:tracePt t="107832" x="10126663" y="3375025"/>
          <p14:tracePt t="107849" x="9786938" y="3313113"/>
          <p14:tracePt t="107865" x="9518650" y="3276600"/>
          <p14:tracePt t="107882" x="9251950" y="3276600"/>
          <p14:tracePt t="107899" x="8947150" y="3276600"/>
          <p14:tracePt t="107915" x="8653463" y="3276600"/>
          <p14:tracePt t="107933" x="8277225" y="3276600"/>
          <p14:tracePt t="107950" x="8081963" y="3276600"/>
          <p14:tracePt t="107965" x="7929563" y="3286125"/>
          <p14:tracePt t="107982" x="7848600" y="3286125"/>
          <p14:tracePt t="107999" x="7742238" y="3286125"/>
          <p14:tracePt t="108016" x="7670800" y="3286125"/>
          <p14:tracePt t="108032" x="7599363" y="3286125"/>
          <p14:tracePt t="108048" x="7537450" y="3286125"/>
          <p14:tracePt t="108065" x="7473950" y="3286125"/>
          <p14:tracePt t="108082" x="7439025" y="3286125"/>
          <p14:tracePt t="108212" x="7446963" y="3286125"/>
          <p14:tracePt t="108228" x="7473950" y="3286125"/>
          <p14:tracePt t="108236" x="7491413" y="3286125"/>
          <p14:tracePt t="108249" x="7500938" y="3286125"/>
          <p14:tracePt t="108265" x="7562850" y="3286125"/>
          <p14:tracePt t="108282" x="7653338" y="3286125"/>
          <p14:tracePt t="108299" x="7759700" y="3286125"/>
          <p14:tracePt t="108315" x="7956550" y="3286125"/>
          <p14:tracePt t="108332" x="8367713" y="3286125"/>
          <p14:tracePt t="108350" x="8697913" y="3286125"/>
          <p14:tracePt t="108365" x="9082088" y="3295650"/>
          <p14:tracePt t="108382" x="9420225" y="3357563"/>
          <p14:tracePt t="108398" x="9725025" y="3357563"/>
          <p14:tracePt t="108415" x="9966325" y="3357563"/>
          <p14:tracePt t="108433" x="10161588" y="3357563"/>
          <p14:tracePt t="108449" x="10269538" y="3357563"/>
          <p14:tracePt t="108465" x="10304463" y="3348038"/>
          <p14:tracePt t="108482" x="10348913" y="3340100"/>
          <p14:tracePt t="108499" x="10367963" y="3330575"/>
          <p14:tracePt t="108515" x="10385425" y="3330575"/>
          <p14:tracePt t="108533" x="10402888" y="3330575"/>
          <p14:tracePt t="108549" x="10439400" y="3313113"/>
          <p14:tracePt t="108566" x="10456863" y="3313113"/>
          <p14:tracePt t="108598" x="10466388" y="3313113"/>
          <p14:tracePt t="108764" x="10456863" y="3313113"/>
          <p14:tracePt t="108788" x="10447338" y="3313113"/>
          <p14:tracePt t="108796" x="10439400" y="3313113"/>
          <p14:tracePt t="108820" x="10402888" y="3313113"/>
          <p14:tracePt t="108837" x="10375900" y="3313113"/>
          <p14:tracePt t="108844" x="10340975" y="3313113"/>
          <p14:tracePt t="108852" x="10323513" y="3313113"/>
          <p14:tracePt t="108865" x="10269538" y="3313113"/>
          <p14:tracePt t="108882" x="10161588" y="3313113"/>
          <p14:tracePt t="108899" x="9991725" y="3313113"/>
          <p14:tracePt t="108916" x="9777413" y="3313113"/>
          <p14:tracePt t="108932" x="9385300" y="3259138"/>
          <p14:tracePt t="108949" x="9028113" y="3259138"/>
          <p14:tracePt t="108965" x="8742363" y="3259138"/>
          <p14:tracePt t="108982" x="8429625" y="3259138"/>
          <p14:tracePt t="108999" x="8126413" y="3259138"/>
          <p14:tracePt t="109015" x="7902575" y="3259138"/>
          <p14:tracePt t="109032" x="7732713" y="3259138"/>
          <p14:tracePt t="109049" x="7589838" y="3259138"/>
          <p14:tracePt t="109065" x="7429500" y="3259138"/>
          <p14:tracePt t="109083" x="7251700" y="3259138"/>
          <p14:tracePt t="109099" x="7099300" y="3251200"/>
          <p14:tracePt t="109115" x="6919913" y="3197225"/>
          <p14:tracePt t="109132" x="6742113" y="3179763"/>
          <p14:tracePt t="109149" x="6705600" y="3170238"/>
          <p14:tracePt t="109308" x="6715125" y="3170238"/>
          <p14:tracePt t="109316" x="6724650" y="3170238"/>
          <p14:tracePt t="109324" x="6759575" y="3170238"/>
          <p14:tracePt t="109333" x="6786563" y="3170238"/>
          <p14:tracePt t="109350" x="6858000" y="3170238"/>
          <p14:tracePt t="109366" x="7027863" y="3170238"/>
          <p14:tracePt t="109382" x="7313613" y="3170238"/>
          <p14:tracePt t="109398" x="7742238" y="3224213"/>
          <p14:tracePt t="109415" x="8491538" y="3322638"/>
          <p14:tracePt t="109432" x="9277350" y="3419475"/>
          <p14:tracePt t="109448" x="9956800" y="3517900"/>
          <p14:tracePt t="109465" x="10412413" y="3581400"/>
          <p14:tracePt t="109482" x="10769600" y="3598863"/>
          <p14:tracePt t="109499" x="10966450" y="3598863"/>
          <p14:tracePt t="109516" x="11045825" y="3598863"/>
          <p14:tracePt t="109532" x="11109325" y="3598863"/>
          <p14:tracePt t="109549" x="11144250" y="3598863"/>
          <p14:tracePt t="109565" x="11188700" y="3598863"/>
          <p14:tracePt t="109582" x="11215688" y="3598863"/>
          <p14:tracePt t="109599" x="11233150" y="3598863"/>
          <p14:tracePt t="109740" x="11206163" y="3608388"/>
          <p14:tracePt t="109749" x="11198225" y="3608388"/>
          <p14:tracePt t="109756" x="11188700" y="3608388"/>
          <p14:tracePt t="109765" x="11171238" y="3608388"/>
          <p14:tracePt t="109782" x="11144250" y="3608388"/>
          <p14:tracePt t="109798" x="11126788" y="3608388"/>
          <p14:tracePt t="109815" x="11082338" y="3608388"/>
          <p14:tracePt t="109832" x="11018838" y="3608388"/>
          <p14:tracePt t="109848" x="10895013" y="3608388"/>
          <p14:tracePt t="109866" x="10706100" y="3608388"/>
          <p14:tracePt t="109882" x="10429875" y="3562350"/>
          <p14:tracePt t="109898" x="10099675" y="3527425"/>
          <p14:tracePt t="109915" x="9688513" y="3446463"/>
          <p14:tracePt t="109933" x="9224963" y="3411538"/>
          <p14:tracePt t="109949" x="8939213" y="3375025"/>
          <p14:tracePt t="109965" x="8697913" y="3375025"/>
          <p14:tracePt t="109982" x="8501063" y="3375025"/>
          <p14:tracePt t="109999" x="8375650" y="3375025"/>
          <p14:tracePt t="110016" x="8251825" y="3375025"/>
          <p14:tracePt t="110032" x="8180388" y="3375025"/>
          <p14:tracePt t="110049" x="8081963" y="3375025"/>
          <p14:tracePt t="110065" x="7974013" y="3375025"/>
          <p14:tracePt t="110082" x="7831138" y="3375025"/>
          <p14:tracePt t="110099" x="7661275" y="3375025"/>
          <p14:tracePt t="110116" x="7537450" y="3375025"/>
          <p14:tracePt t="110133" x="7429500" y="3375025"/>
          <p14:tracePt t="110149" x="7412038" y="3375025"/>
          <p14:tracePt t="110182" x="7419975" y="3367088"/>
          <p14:tracePt t="110198" x="7446963" y="3367088"/>
          <p14:tracePt t="110216" x="7466013" y="3367088"/>
          <p14:tracePt t="110232" x="7473950" y="3367088"/>
          <p14:tracePt t="110265" x="7483475" y="3367088"/>
          <p14:tracePt t="110282" x="7491413" y="3367088"/>
          <p14:tracePt t="110298" x="7545388" y="3357563"/>
          <p14:tracePt t="110316" x="7742238" y="3357563"/>
          <p14:tracePt t="110333" x="8027988" y="3357563"/>
          <p14:tracePt t="110349" x="8402638" y="3357563"/>
          <p14:tracePt t="110365" x="8786813" y="3357563"/>
          <p14:tracePt t="110382" x="9170988" y="3384550"/>
          <p14:tracePt t="110398" x="9501188" y="3402013"/>
          <p14:tracePt t="110416" x="9742488" y="3419475"/>
          <p14:tracePt t="110433" x="9920288" y="3419475"/>
          <p14:tracePt t="110449" x="10018713" y="3419475"/>
          <p14:tracePt t="110465" x="10171113" y="3419475"/>
          <p14:tracePt t="110482" x="10277475" y="3419475"/>
          <p14:tracePt t="110499" x="10348913" y="3419475"/>
          <p14:tracePt t="110516" x="10456863" y="3465513"/>
          <p14:tracePt t="110533" x="10474325" y="3465513"/>
          <p14:tracePt t="110612" x="10483850" y="3465513"/>
          <p14:tracePt t="111388" x="10474325" y="3465513"/>
          <p14:tracePt t="111396" x="10439400" y="3473450"/>
          <p14:tracePt t="111404" x="10402888" y="3473450"/>
          <p14:tracePt t="111415" x="10348913" y="3473450"/>
          <p14:tracePt t="111432" x="10153650" y="3473450"/>
          <p14:tracePt t="111448" x="9796463" y="3465513"/>
          <p14:tracePt t="111465" x="9429750" y="3348038"/>
          <p14:tracePt t="111482" x="9018588" y="3268663"/>
          <p14:tracePt t="111499" x="8680450" y="3232150"/>
          <p14:tracePt t="111515" x="8483600" y="3214688"/>
          <p14:tracePt t="111532" x="8412163" y="3214688"/>
          <p14:tracePt t="111548" x="8385175" y="3214688"/>
          <p14:tracePt t="111644" x="8358188" y="3214688"/>
          <p14:tracePt t="111652" x="8323263" y="3214688"/>
          <p14:tracePt t="111660" x="8313738" y="3214688"/>
          <p14:tracePt t="111668" x="8296275" y="3214688"/>
          <p14:tracePt t="111682" x="8269288" y="3241675"/>
          <p14:tracePt t="111698" x="8224838" y="3268663"/>
          <p14:tracePt t="111715" x="8188325" y="3276600"/>
          <p14:tracePt t="111732" x="8134350" y="3313113"/>
          <p14:tracePt t="111749" x="8089900" y="3340100"/>
          <p14:tracePt t="111765" x="8054975" y="3375025"/>
          <p14:tracePt t="111782" x="8037513" y="3384550"/>
          <p14:tracePt t="111798" x="8010525" y="3394075"/>
          <p14:tracePt t="111832" x="7983538" y="3419475"/>
          <p14:tracePt t="111848" x="7974013" y="3429000"/>
          <p14:tracePt t="111865" x="7956550" y="3438525"/>
          <p14:tracePt t="111882" x="7902575" y="3455988"/>
          <p14:tracePt t="111996" x="7894638" y="3455988"/>
          <p14:tracePt t="112004" x="7885113" y="3455988"/>
          <p14:tracePt t="112015" x="7867650" y="3455988"/>
          <p14:tracePt t="112032" x="7840663" y="3429000"/>
          <p14:tracePt t="112048" x="7831138" y="3367088"/>
          <p14:tracePt t="112065" x="7786688" y="3205163"/>
          <p14:tracePt t="112082" x="7732713" y="3027363"/>
          <p14:tracePt t="112098" x="7653338" y="2867025"/>
          <p14:tracePt t="112115" x="7581900" y="2705100"/>
          <p14:tracePt t="112132" x="7518400" y="2509838"/>
          <p14:tracePt t="112149" x="7491413" y="2401888"/>
          <p14:tracePt t="112165" x="7429500" y="2259013"/>
          <p14:tracePt t="112182" x="7394575" y="2160588"/>
          <p14:tracePt t="112198" x="7367588" y="2116138"/>
          <p14:tracePt t="112215" x="7331075" y="2044700"/>
          <p14:tracePt t="112232" x="7313613" y="2027238"/>
          <p14:tracePt t="112248" x="7304088" y="2000250"/>
          <p14:tracePt t="112265" x="7304088" y="1965325"/>
          <p14:tracePt t="112283" x="7304088" y="1919288"/>
          <p14:tracePt t="112298" x="7304088" y="1893888"/>
          <p14:tracePt t="112315" x="7304088" y="1847850"/>
          <p14:tracePt t="112332" x="7304088" y="1822450"/>
          <p14:tracePt t="112349" x="7304088" y="1803400"/>
          <p14:tracePt t="112460" x="7304088" y="1795463"/>
          <p14:tracePt t="112676" x="7304088" y="1785938"/>
          <p14:tracePt t="112980" x="7313613" y="1795463"/>
          <p14:tracePt t="112988" x="7313613" y="1847850"/>
          <p14:tracePt t="112998" x="7313613" y="1919288"/>
          <p14:tracePt t="113016" x="7286625" y="2125663"/>
          <p14:tracePt t="113032" x="7205663" y="2347913"/>
          <p14:tracePt t="113048" x="7134225" y="2536825"/>
          <p14:tracePt t="113065" x="7072313" y="2724150"/>
          <p14:tracePt t="113083" x="6946900" y="2911475"/>
          <p14:tracePt t="113099" x="6804025" y="3108325"/>
          <p14:tracePt t="113116" x="6715125" y="3251200"/>
          <p14:tracePt t="113132" x="6572250" y="3455988"/>
          <p14:tracePt t="113149" x="6537325" y="3509963"/>
          <p14:tracePt t="113166" x="6483350" y="3589338"/>
          <p14:tracePt t="113182" x="6465888" y="3598863"/>
          <p14:tracePt t="113198" x="6438900" y="3633788"/>
          <p14:tracePt t="113215" x="6429375" y="3643313"/>
          <p14:tracePt t="113232" x="6394450" y="3679825"/>
          <p14:tracePt t="113249" x="6384925" y="3687763"/>
          <p14:tracePt t="113265" x="6348413" y="3724275"/>
          <p14:tracePt t="113283" x="6303963" y="3768725"/>
          <p14:tracePt t="113299" x="6251575" y="3813175"/>
          <p14:tracePt t="113315" x="6224588" y="3840163"/>
          <p14:tracePt t="113332" x="6116638" y="3919538"/>
          <p14:tracePt t="113349" x="6089650" y="3929063"/>
          <p14:tracePt t="113350" x="6062663" y="3956050"/>
          <p14:tracePt t="113366" x="6054725" y="3965575"/>
          <p14:tracePt t="113381" x="6037263" y="3983038"/>
          <p14:tracePt t="113398" x="6027738" y="4000500"/>
          <p14:tracePt t="113532" x="6027738" y="4010025"/>
          <p14:tracePt t="113549" x="6010275" y="4027488"/>
          <p14:tracePt t="113572" x="6010275" y="4037013"/>
          <p14:tracePt t="113582" x="6000750" y="4054475"/>
          <p14:tracePt t="113604" x="5991225" y="4062413"/>
          <p14:tracePt t="113612" x="5983288" y="4071938"/>
          <p14:tracePt t="113660" x="5973763" y="4081463"/>
          <p14:tracePt t="113900" x="5983288" y="4071938"/>
          <p14:tracePt t="113916" x="5983288" y="4062413"/>
          <p14:tracePt t="113932" x="5991225" y="4044950"/>
          <p14:tracePt t="114012" x="5991225" y="4037013"/>
          <p14:tracePt t="114028" x="6000750" y="4027488"/>
          <p14:tracePt t="114044" x="6000750" y="4010025"/>
          <p14:tracePt t="114052" x="6000750" y="4000500"/>
          <p14:tracePt t="114068" x="6018213" y="3983038"/>
          <p14:tracePt t="114082" x="6027738" y="3973513"/>
          <p14:tracePt t="114380" x="6037263" y="3965575"/>
          <p14:tracePt t="114612" x="6045200" y="3965575"/>
          <p14:tracePt t="114644" x="6062663" y="3965575"/>
          <p14:tracePt t="114652" x="6072188" y="3965575"/>
          <p14:tracePt t="114676" x="6089650" y="3965575"/>
          <p14:tracePt t="114700" x="6099175" y="3965575"/>
          <p14:tracePt t="114708" x="6134100" y="3956050"/>
          <p14:tracePt t="114724" x="6143625" y="3946525"/>
          <p14:tracePt t="114749" x="6161088" y="3929063"/>
          <p14:tracePt t="114756" x="6188075" y="3929063"/>
          <p14:tracePt t="114766" x="6197600" y="3919538"/>
          <p14:tracePt t="114782" x="6205538" y="3919538"/>
          <p14:tracePt t="114798" x="6251575" y="3919538"/>
          <p14:tracePt t="114815" x="6313488" y="3919538"/>
          <p14:tracePt t="114832" x="6340475" y="3919538"/>
          <p14:tracePt t="114848" x="6402388" y="3919538"/>
          <p14:tracePt t="114865" x="6429375" y="3919538"/>
          <p14:tracePt t="114881" x="6473825" y="3911600"/>
          <p14:tracePt t="114898" x="6483350" y="3911600"/>
          <p14:tracePt t="114915" x="6491288" y="3911600"/>
          <p14:tracePt t="114932" x="6518275" y="3911600"/>
          <p14:tracePt t="114949" x="6537325" y="3911600"/>
          <p14:tracePt t="114982" x="6545263" y="3911600"/>
          <p14:tracePt t="115052" x="6562725" y="3911600"/>
          <p14:tracePt t="115060" x="6572250" y="3911600"/>
          <p14:tracePt t="115076" x="6581775" y="3911600"/>
          <p14:tracePt t="115420" x="6634163" y="3875088"/>
          <p14:tracePt t="115428" x="6643688" y="3867150"/>
          <p14:tracePt t="115436" x="6670675" y="3848100"/>
          <p14:tracePt t="115449" x="6724650" y="3803650"/>
          <p14:tracePt t="115466" x="6875463" y="3705225"/>
          <p14:tracePt t="115482" x="7062788" y="3554413"/>
          <p14:tracePt t="115498" x="7313613" y="3348038"/>
          <p14:tracePt t="115515" x="7491413" y="3143250"/>
          <p14:tracePt t="115532" x="7643813" y="2973388"/>
          <p14:tracePt t="115549" x="7804150" y="2697163"/>
          <p14:tracePt t="115565" x="7875588" y="2581275"/>
          <p14:tracePt t="115582" x="7902575" y="2509838"/>
          <p14:tracePt t="115598" x="7920038" y="2465388"/>
          <p14:tracePt t="115615" x="7939088" y="2401888"/>
          <p14:tracePt t="115632" x="7966075" y="2330450"/>
          <p14:tracePt t="115649" x="7991475" y="2232025"/>
          <p14:tracePt t="115665" x="8027988" y="2098675"/>
          <p14:tracePt t="115682" x="8062913" y="1990725"/>
          <p14:tracePt t="115699" x="8062913" y="1884363"/>
          <p14:tracePt t="115715" x="8081963" y="1803400"/>
          <p14:tracePt t="115732" x="8108950" y="1704975"/>
          <p14:tracePt t="115749" x="8116888" y="1643063"/>
          <p14:tracePt t="115765" x="8116888" y="1625600"/>
          <p14:tracePt t="115782" x="8116888" y="1616075"/>
          <p14:tracePt t="115798" x="8116888" y="1608138"/>
          <p14:tracePt t="115816" x="8116888" y="1589088"/>
          <p14:tracePt t="115832" x="8116888" y="1581150"/>
          <p14:tracePt t="115865" x="8108950" y="1571625"/>
          <p14:tracePt t="115884" x="8099425" y="1554163"/>
          <p14:tracePt t="115908" x="8099425" y="1544638"/>
          <p14:tracePt t="115916" x="8081963" y="1517650"/>
          <p14:tracePt t="115933" x="8081963" y="1490663"/>
          <p14:tracePt t="115949" x="8072438" y="1473200"/>
          <p14:tracePt t="115966" x="8062913" y="1465263"/>
          <p14:tracePt t="115982" x="8054975" y="1446213"/>
          <p14:tracePt t="116012" x="8045450" y="1438275"/>
          <p14:tracePt t="116060" x="8027988" y="1428750"/>
          <p14:tracePt t="116100" x="8018463" y="1428750"/>
          <p14:tracePt t="116116" x="8010525" y="1428750"/>
          <p14:tracePt t="116156" x="8001000" y="1428750"/>
          <p14:tracePt t="116276" x="7991475" y="1428750"/>
          <p14:tracePt t="116284" x="7991475" y="1438275"/>
          <p14:tracePt t="116308" x="7991475" y="1455738"/>
          <p14:tracePt t="116316" x="7991475" y="1465263"/>
          <p14:tracePt t="116340" x="7991475" y="1482725"/>
          <p14:tracePt t="116365" x="7991475" y="1490663"/>
          <p14:tracePt t="116372" x="7991475" y="1500188"/>
          <p14:tracePt t="116404" x="7991475" y="1517650"/>
          <p14:tracePt t="116460" x="7991475" y="1536700"/>
          <p14:tracePt t="116476" x="7991475" y="1544638"/>
          <p14:tracePt t="116484" x="8001000" y="1554163"/>
          <p14:tracePt t="116500" x="8010525" y="1562100"/>
          <p14:tracePt t="116524" x="8018463" y="1581150"/>
          <p14:tracePt t="116548" x="8037513" y="1598613"/>
          <p14:tracePt t="116556" x="8045450" y="1608138"/>
          <p14:tracePt t="116572" x="8054975" y="1616075"/>
          <p14:tracePt t="116604" x="8062913" y="1625600"/>
          <p14:tracePt t="116628" x="8072438" y="1625600"/>
          <p14:tracePt t="116636" x="8081963" y="1643063"/>
          <p14:tracePt t="116648" x="8099425" y="1652588"/>
          <p14:tracePt t="116665" x="8108950" y="1660525"/>
          <p14:tracePt t="116682" x="8116888" y="1670050"/>
          <p14:tracePt t="116698" x="8126413" y="1670050"/>
          <p14:tracePt t="116715" x="8143875" y="1679575"/>
          <p14:tracePt t="116749" x="8161338" y="1687513"/>
          <p14:tracePt t="116765" x="8180388" y="1697038"/>
          <p14:tracePt t="116781" x="8188325" y="1714500"/>
          <p14:tracePt t="116798" x="8205788" y="1724025"/>
          <p14:tracePt t="116815" x="8215313" y="1724025"/>
          <p14:tracePt t="116832" x="8224838" y="1731963"/>
          <p14:tracePt t="116848" x="8251825" y="1731963"/>
          <p14:tracePt t="116865" x="8259763" y="1741488"/>
          <p14:tracePt t="116892" x="8269288" y="1751013"/>
          <p14:tracePt t="116932" x="8277225" y="1758950"/>
          <p14:tracePt t="116949" x="8286750" y="1768475"/>
          <p14:tracePt t="116988" x="8296275" y="1768475"/>
          <p14:tracePt t="117036" x="8313738" y="1768475"/>
          <p14:tracePt t="117108" x="8323263" y="1785938"/>
          <p14:tracePt t="117276" x="8323263" y="1795463"/>
          <p14:tracePt t="117300" x="8304213" y="1803400"/>
          <p14:tracePt t="117324" x="8296275" y="1803400"/>
          <p14:tracePt t="117332" x="8277225" y="1803400"/>
          <p14:tracePt t="117349" x="8269288" y="1803400"/>
          <p14:tracePt t="117365" x="8259763" y="1803400"/>
          <p14:tracePt t="117372" x="8242300" y="1803400"/>
          <p14:tracePt t="117388" x="8232775" y="1795463"/>
          <p14:tracePt t="117404" x="8224838" y="1776413"/>
          <p14:tracePt t="117415" x="8205788" y="1758950"/>
          <p14:tracePt t="117431" x="8205788" y="1751013"/>
          <p14:tracePt t="117448" x="8180388" y="1714500"/>
          <p14:tracePt t="117465" x="8143875" y="1679575"/>
          <p14:tracePt t="117481" x="8134350" y="1670050"/>
          <p14:tracePt t="117499" x="8099425" y="1616075"/>
          <p14:tracePt t="117516" x="8089900" y="1589088"/>
          <p14:tracePt t="117532" x="8062913" y="1544638"/>
          <p14:tracePt t="117548" x="8062913" y="1527175"/>
          <p14:tracePt t="117565" x="8027988" y="1490663"/>
          <p14:tracePt t="117581" x="8018463" y="1482725"/>
          <p14:tracePt t="117598" x="8018463" y="1473200"/>
          <p14:tracePt t="117615" x="8010525" y="1465263"/>
          <p14:tracePt t="117660" x="8010525" y="1438275"/>
          <p14:tracePt t="117668" x="8001000" y="1428750"/>
          <p14:tracePt t="118020" x="8010525" y="1438275"/>
          <p14:tracePt t="118036" x="8037513" y="1465263"/>
          <p14:tracePt t="118044" x="8037513" y="1473200"/>
          <p14:tracePt t="118052" x="8037513" y="1482725"/>
          <p14:tracePt t="118065" x="8045450" y="1509713"/>
          <p14:tracePt t="118082" x="8054975" y="1527175"/>
          <p14:tracePt t="118099" x="8081963" y="1562100"/>
          <p14:tracePt t="118115" x="8099425" y="1589088"/>
          <p14:tracePt t="118149" x="8126413" y="1608138"/>
          <p14:tracePt t="118181" x="8134350" y="1608138"/>
          <p14:tracePt t="118198" x="8143875" y="1616075"/>
          <p14:tracePt t="118215" x="8170863" y="1643063"/>
          <p14:tracePt t="118231" x="8188325" y="1652588"/>
          <p14:tracePt t="118248" x="8197850" y="1660525"/>
          <p14:tracePt t="118265" x="8205788" y="1660525"/>
          <p14:tracePt t="118281" x="8215313" y="1670050"/>
          <p14:tracePt t="118315" x="8242300" y="1670050"/>
          <p14:tracePt t="118333" x="8259763" y="1697038"/>
          <p14:tracePt t="118372" x="8277225" y="1697038"/>
          <p14:tracePt t="118412" x="8296275" y="1697038"/>
          <p14:tracePt t="118452" x="8304213" y="1697038"/>
          <p14:tracePt t="118564" x="8313738" y="1704975"/>
          <p14:tracePt t="118581" x="8313738" y="1714500"/>
          <p14:tracePt t="118588" x="8304213" y="1751013"/>
          <p14:tracePt t="118598" x="8304213" y="1776413"/>
          <p14:tracePt t="118616" x="8242300" y="1911350"/>
          <p14:tracePt t="118632" x="8197850" y="2044700"/>
          <p14:tracePt t="118648" x="8062913" y="2330450"/>
          <p14:tracePt t="118665" x="7956550" y="2581275"/>
          <p14:tracePt t="118682" x="7867650" y="2813050"/>
          <p14:tracePt t="118699" x="7742238" y="3071813"/>
          <p14:tracePt t="118716" x="7518400" y="3465513"/>
          <p14:tracePt t="118733" x="7394575" y="3670300"/>
          <p14:tracePt t="118749" x="7251700" y="3884613"/>
          <p14:tracePt t="118765" x="7108825" y="4062413"/>
          <p14:tracePt t="118782" x="7010400" y="4224338"/>
          <p14:tracePt t="118798" x="6919913" y="4330700"/>
          <p14:tracePt t="118816" x="6884988" y="4411663"/>
          <p14:tracePt t="118831" x="6848475" y="4446588"/>
          <p14:tracePt t="118848" x="6840538" y="4456113"/>
          <p14:tracePt t="118865" x="6796088" y="4473575"/>
          <p14:tracePt t="118900" x="6777038" y="4491038"/>
          <p14:tracePt t="118964" x="6759575" y="4491038"/>
          <p14:tracePt t="119004" x="6732588" y="4473575"/>
          <p14:tracePt t="119020" x="6724650" y="4429125"/>
          <p14:tracePt t="119028" x="6724650" y="4411663"/>
          <p14:tracePt t="119036" x="6724650" y="4402138"/>
          <p14:tracePt t="119048" x="6724650" y="4367213"/>
          <p14:tracePt t="119066" x="6724650" y="4303713"/>
          <p14:tracePt t="119082" x="6724650" y="4286250"/>
          <p14:tracePt t="119098" x="6724650" y="4241800"/>
          <p14:tracePt t="119116" x="6724650" y="4187825"/>
          <p14:tracePt t="119132" x="6724650" y="4143375"/>
          <p14:tracePt t="119148" x="6724650" y="4133850"/>
          <p14:tracePt t="119165" x="6724650" y="4125913"/>
          <p14:tracePt t="119364" x="6697663" y="4133850"/>
          <p14:tracePt t="119372" x="6688138" y="4152900"/>
          <p14:tracePt t="119388" x="6680200" y="4160838"/>
          <p14:tracePt t="119398" x="6680200" y="4170363"/>
          <p14:tracePt t="119416" x="6670675" y="4187825"/>
          <p14:tracePt t="119431" x="6661150" y="4197350"/>
          <p14:tracePt t="119448" x="6661150" y="4232275"/>
          <p14:tracePt t="119465" x="6634163" y="4268788"/>
          <p14:tracePt t="119481" x="6634163" y="4286250"/>
          <p14:tracePt t="119498" x="6626225" y="4303713"/>
          <p14:tracePt t="119516" x="6626225" y="4348163"/>
          <p14:tracePt t="119532" x="6616700" y="4429125"/>
          <p14:tracePt t="119549" x="6599238" y="4473575"/>
          <p14:tracePt t="119565" x="6599238" y="4483100"/>
          <p14:tracePt t="119582" x="6599238" y="4500563"/>
          <p14:tracePt t="119615" x="6599238" y="4518025"/>
          <p14:tracePt t="119636" x="6599238" y="4527550"/>
          <p14:tracePt t="119652" x="6599238" y="4537075"/>
          <p14:tracePt t="119676" x="6599238" y="4554538"/>
          <p14:tracePt t="119692" x="6599238" y="4562475"/>
          <p14:tracePt t="119700" x="6599238" y="4581525"/>
          <p14:tracePt t="119716" x="6626225" y="4598988"/>
          <p14:tracePt t="119740" x="6626225" y="4608513"/>
          <p14:tracePt t="119756" x="6634163" y="4616450"/>
          <p14:tracePt t="119772" x="6634163" y="4625975"/>
          <p14:tracePt t="119782" x="6634163" y="4643438"/>
          <p14:tracePt t="119798" x="6643688" y="4652963"/>
          <p14:tracePt t="119815" x="6643688" y="4660900"/>
          <p14:tracePt t="119832" x="6653213" y="4679950"/>
          <p14:tracePt t="119900" x="6653213" y="4697413"/>
          <p14:tracePt t="119916" x="6670675" y="4705350"/>
          <p14:tracePt t="119940" x="6680200" y="4714875"/>
          <p14:tracePt t="120092" x="6688138" y="4660900"/>
          <p14:tracePt t="120100" x="6688138" y="4652963"/>
          <p14:tracePt t="120108" x="6697663" y="4633913"/>
          <p14:tracePt t="120116" x="6697663" y="4608513"/>
          <p14:tracePt t="120132" x="6715125" y="4545013"/>
          <p14:tracePt t="120149" x="6715125" y="4473575"/>
          <p14:tracePt t="120165" x="6742113" y="4411663"/>
          <p14:tracePt t="120181" x="6742113" y="4348163"/>
          <p14:tracePt t="120198" x="6742113" y="4313238"/>
          <p14:tracePt t="120215" x="6732588" y="4251325"/>
          <p14:tracePt t="120232" x="6732588" y="4232275"/>
          <p14:tracePt t="120249" x="6732588" y="4205288"/>
          <p14:tracePt t="120266" x="6732588" y="4187825"/>
          <p14:tracePt t="120282" x="6732588" y="4160838"/>
          <p14:tracePt t="120298" x="6732588" y="4125913"/>
          <p14:tracePt t="120315" x="6732588" y="4089400"/>
          <p14:tracePt t="120332" x="6732588" y="4081463"/>
          <p14:tracePt t="120356" x="6732588" y="4071938"/>
          <p14:tracePt t="120508" x="6732588" y="4089400"/>
          <p14:tracePt t="120516" x="6732588" y="4098925"/>
          <p14:tracePt t="120524" x="6732588" y="4133850"/>
          <p14:tracePt t="120533" x="6732588" y="4170363"/>
          <p14:tracePt t="120549" x="6732588" y="4232275"/>
          <p14:tracePt t="120565" x="6732588" y="4322763"/>
          <p14:tracePt t="120581" x="6732588" y="4411663"/>
          <p14:tracePt t="120598" x="6732588" y="4491038"/>
          <p14:tracePt t="120615" x="6732588" y="4554538"/>
          <p14:tracePt t="120631" x="6732588" y="4608513"/>
          <p14:tracePt t="120648" x="6732588" y="4652963"/>
          <p14:tracePt t="120665" x="6732588" y="4670425"/>
          <p14:tracePt t="120732" x="6732588" y="4687888"/>
          <p14:tracePt t="120749" x="6732588" y="4697413"/>
          <p14:tracePt t="120756" x="6732588" y="4705350"/>
          <p14:tracePt t="120766" x="6732588" y="4714875"/>
          <p14:tracePt t="120782" x="6732588" y="4741863"/>
          <p14:tracePt t="120798" x="6732588" y="4751388"/>
          <p14:tracePt t="120814" x="6732588" y="4759325"/>
          <p14:tracePt t="120831" x="6732588" y="4768850"/>
          <p14:tracePt t="120948" x="6759575" y="4759325"/>
          <p14:tracePt t="120956" x="6769100" y="4732338"/>
          <p14:tracePt t="120966" x="6769100" y="4705350"/>
          <p14:tracePt t="120982" x="6804025" y="4670425"/>
          <p14:tracePt t="120998" x="6831013" y="4581525"/>
          <p14:tracePt t="121015" x="6875463" y="4510088"/>
          <p14:tracePt t="121031" x="6884988" y="4429125"/>
          <p14:tracePt t="121048" x="6894513" y="4322763"/>
          <p14:tracePt t="121065" x="6929438" y="4286250"/>
          <p14:tracePt t="121081" x="6929438" y="4224338"/>
          <p14:tracePt t="121098" x="6946900" y="4179888"/>
          <p14:tracePt t="121114" x="6946900" y="4133850"/>
          <p14:tracePt t="121132" x="6956425" y="4089400"/>
          <p14:tracePt t="121149" x="6956425" y="4037013"/>
          <p14:tracePt t="121165" x="6983413" y="3990975"/>
          <p14:tracePt t="121181" x="7000875" y="3965575"/>
          <p14:tracePt t="121260" x="7000875" y="3956050"/>
          <p14:tracePt t="121284" x="6991350" y="3946525"/>
          <p14:tracePt t="121412" x="6983413" y="3946525"/>
          <p14:tracePt t="121492" x="7000875" y="3946525"/>
          <p14:tracePt t="121508" x="7010400" y="3946525"/>
          <p14:tracePt t="121700" x="6991350" y="3946525"/>
          <p14:tracePt t="121748" x="6983413" y="3956050"/>
          <p14:tracePt t="121772" x="6983413" y="3990975"/>
          <p14:tracePt t="121788" x="6983413" y="4017963"/>
          <p14:tracePt t="121798" x="6983413" y="4027488"/>
          <p14:tracePt t="121812" x="6983413" y="4044950"/>
          <p14:tracePt t="121820" x="6983413" y="4054475"/>
          <p14:tracePt t="121831" x="6983413" y="4071938"/>
          <p14:tracePt t="121848" x="6983413" y="4116388"/>
          <p14:tracePt t="121865" x="7000875" y="4160838"/>
          <p14:tracePt t="121882" x="7010400" y="4224338"/>
          <p14:tracePt t="121898" x="7010400" y="4295775"/>
          <p14:tracePt t="121915" x="7010400" y="4375150"/>
          <p14:tracePt t="121931" x="7010400" y="4438650"/>
          <p14:tracePt t="121949" x="7010400" y="4562475"/>
          <p14:tracePt t="121965" x="7010400" y="4625975"/>
          <p14:tracePt t="121981" x="7010400" y="4687888"/>
          <p14:tracePt t="121998" x="7010400" y="4714875"/>
          <p14:tracePt t="122015" x="7010400" y="4741863"/>
          <p14:tracePt t="122031" x="7010400" y="4751388"/>
          <p14:tracePt t="122048" x="7010400" y="4795838"/>
          <p14:tracePt t="122064" x="7000875" y="4803775"/>
          <p14:tracePt t="122081" x="6983413" y="4813300"/>
          <p14:tracePt t="122098" x="6973888" y="4840288"/>
          <p14:tracePt t="122115" x="6973888" y="4848225"/>
          <p14:tracePt t="122131" x="6965950" y="4857750"/>
          <p14:tracePt t="122148" x="6956425" y="4894263"/>
          <p14:tracePt t="122165" x="6946900" y="4902200"/>
          <p14:tracePt t="122540" x="6956425" y="4902200"/>
          <p14:tracePt t="122620" x="6973888" y="4902200"/>
          <p14:tracePt t="122676" x="6983413" y="4902200"/>
          <p14:tracePt t="124148" x="7000875" y="4902200"/>
          <p14:tracePt t="124156" x="7045325" y="4902200"/>
          <p14:tracePt t="124166" x="7099300" y="4813300"/>
          <p14:tracePt t="124181" x="7331075" y="4510088"/>
          <p14:tracePt t="124199" x="7581900" y="4037013"/>
          <p14:tracePt t="124216" x="7732713" y="3670300"/>
          <p14:tracePt t="124232" x="7894638" y="3295650"/>
          <p14:tracePt t="124248" x="8027988" y="2990850"/>
          <p14:tracePt t="124265" x="8081963" y="2768600"/>
          <p14:tracePt t="124281" x="8116888" y="2652713"/>
          <p14:tracePt t="124298" x="8161338" y="2536825"/>
          <p14:tracePt t="124315" x="8215313" y="2473325"/>
          <p14:tracePt t="124333" x="8286750" y="2357438"/>
          <p14:tracePt t="124349" x="8304213" y="2322513"/>
          <p14:tracePt t="124365" x="8313738" y="2276475"/>
          <p14:tracePt t="124381" x="8331200" y="2241550"/>
          <p14:tracePt t="124398" x="8331200" y="2224088"/>
          <p14:tracePt t="124415" x="8331200" y="2187575"/>
          <p14:tracePt t="124431" x="8331200" y="2170113"/>
          <p14:tracePt t="124448" x="8367713" y="2108200"/>
          <p14:tracePt t="124464" x="8375650" y="2089150"/>
          <p14:tracePt t="124481" x="8394700" y="2054225"/>
          <p14:tracePt t="124498" x="8394700" y="2036763"/>
          <p14:tracePt t="124515" x="8420100" y="1990725"/>
          <p14:tracePt t="124531" x="8420100" y="1965325"/>
          <p14:tracePt t="124548" x="8420100" y="1955800"/>
          <p14:tracePt t="124581" x="8420100" y="1946275"/>
          <p14:tracePt t="124598" x="8429625" y="1938338"/>
          <p14:tracePt t="124615" x="8429625" y="1928813"/>
          <p14:tracePt t="124631" x="8429625" y="1919288"/>
          <p14:tracePt t="124648" x="8439150" y="1911350"/>
          <p14:tracePt t="124664" x="8439150" y="1866900"/>
          <p14:tracePt t="124681" x="8447088" y="1839913"/>
          <p14:tracePt t="124698" x="8474075" y="1795463"/>
          <p14:tracePt t="124715" x="8491538" y="1768475"/>
          <p14:tracePt t="124748" x="8491538" y="1751013"/>
          <p14:tracePt t="124876" x="8491538" y="1741488"/>
          <p14:tracePt t="124900" x="8483600" y="1741488"/>
          <p14:tracePt t="124924" x="8474075" y="1758950"/>
          <p14:tracePt t="124932" x="8474075" y="1768475"/>
          <p14:tracePt t="124940" x="8474075" y="1785938"/>
          <p14:tracePt t="124949" x="8474075" y="1795463"/>
          <p14:tracePt t="124965" x="8456613" y="1857375"/>
          <p14:tracePt t="124982" x="8456613" y="1938338"/>
          <p14:tracePt t="124998" x="8456613" y="1982788"/>
          <p14:tracePt t="125014" x="8439150" y="2054225"/>
          <p14:tracePt t="125031" x="8420100" y="2098675"/>
          <p14:tracePt t="125048" x="8420100" y="2143125"/>
          <p14:tracePt t="125065" x="8420100" y="2205038"/>
          <p14:tracePt t="125081" x="8420100" y="2268538"/>
          <p14:tracePt t="125098" x="8420100" y="2330450"/>
          <p14:tracePt t="125115" x="8420100" y="2401888"/>
          <p14:tracePt t="125132" x="8420100" y="2482850"/>
          <p14:tracePt t="125149" x="8420100" y="2589213"/>
          <p14:tracePt t="125166" x="8420100" y="2660650"/>
          <p14:tracePt t="125182" x="8420100" y="2714625"/>
          <p14:tracePt t="125198" x="8412163" y="2768600"/>
          <p14:tracePt t="125214" x="8412163" y="2786063"/>
          <p14:tracePt t="125231" x="8402638" y="2830513"/>
          <p14:tracePt t="125248" x="8402638" y="2847975"/>
          <p14:tracePt t="125265" x="8402638" y="2874963"/>
          <p14:tracePt t="125282" x="8402638" y="2911475"/>
          <p14:tracePt t="125298" x="8402638" y="2955925"/>
          <p14:tracePt t="125314" x="8402638" y="2990850"/>
          <p14:tracePt t="125331" x="8402638" y="3000375"/>
          <p14:tracePt t="125636" x="8367713" y="3036888"/>
          <p14:tracePt t="125644" x="8348663" y="3062288"/>
          <p14:tracePt t="125652" x="8323263" y="3098800"/>
          <p14:tracePt t="125664" x="8296275" y="3143250"/>
          <p14:tracePt t="125681" x="8188325" y="3286125"/>
          <p14:tracePt t="125698" x="8027988" y="3500438"/>
          <p14:tracePt t="125714" x="7796213" y="3795713"/>
          <p14:tracePt t="125731" x="7545388" y="4081463"/>
          <p14:tracePt t="125748" x="7304088" y="4446588"/>
          <p14:tracePt t="125765" x="7205663" y="4616450"/>
          <p14:tracePt t="125781" x="7161213" y="4714875"/>
          <p14:tracePt t="125798" x="7108825" y="4795838"/>
          <p14:tracePt t="125814" x="7099300" y="4803775"/>
          <p14:tracePt t="125831" x="7081838" y="4830763"/>
          <p14:tracePt t="125848" x="7072313" y="4840288"/>
          <p14:tracePt t="125868" x="7062788" y="4848225"/>
          <p14:tracePt t="125892" x="7054850" y="4857750"/>
          <p14:tracePt t="125900" x="7045325" y="4867275"/>
          <p14:tracePt t="125924" x="7018338" y="4894263"/>
          <p14:tracePt t="125932" x="7010400" y="4911725"/>
          <p14:tracePt t="125948" x="6965950" y="4965700"/>
          <p14:tracePt t="125965" x="6938963" y="4983163"/>
          <p14:tracePt t="125981" x="6884988" y="5027613"/>
          <p14:tracePt t="125998" x="6823075" y="5062538"/>
          <p14:tracePt t="126014" x="6804025" y="5081588"/>
          <p14:tracePt t="126031" x="6759575" y="5116513"/>
          <p14:tracePt t="126048" x="6705600" y="5143500"/>
          <p14:tracePt t="126064" x="6697663" y="5153025"/>
          <p14:tracePt t="126284" x="6697663" y="5170488"/>
          <p14:tracePt t="126292" x="6697663" y="5197475"/>
          <p14:tracePt t="126308" x="6697663" y="5205413"/>
          <p14:tracePt t="126316" x="6697663" y="5214938"/>
          <p14:tracePt t="126332" x="6697663" y="5251450"/>
          <p14:tracePt t="126348" x="6697663" y="5268913"/>
          <p14:tracePt t="126365" x="6697663" y="5303838"/>
          <p14:tracePt t="126381" x="6697663" y="5348288"/>
          <p14:tracePt t="126398" x="6680200" y="5411788"/>
          <p14:tracePt t="126414" x="6653213" y="5527675"/>
          <p14:tracePt t="126431" x="6634163" y="5653088"/>
          <p14:tracePt t="126448" x="6626225" y="5776913"/>
          <p14:tracePt t="126464" x="6626225" y="5857875"/>
          <p14:tracePt t="126481" x="6608763" y="5902325"/>
          <p14:tracePt t="126498" x="6608763" y="5946775"/>
          <p14:tracePt t="126514" x="6608763" y="5965825"/>
          <p14:tracePt t="126549" x="6608763" y="5973763"/>
          <p14:tracePt t="126565" x="6608763" y="5983288"/>
          <p14:tracePt t="126582" x="6608763" y="6000750"/>
          <p14:tracePt t="126604" x="6608763" y="6010275"/>
          <p14:tracePt t="126614" x="6608763" y="6027738"/>
          <p14:tracePt t="126631" x="6599238" y="6037263"/>
          <p14:tracePt t="126884" x="6608763" y="6010275"/>
          <p14:tracePt t="126893" x="6608763" y="5973763"/>
          <p14:tracePt t="126900" x="6616700" y="5946775"/>
          <p14:tracePt t="126914" x="6643688" y="5894388"/>
          <p14:tracePt t="126931" x="6670675" y="5759450"/>
          <p14:tracePt t="126948" x="6742113" y="5500688"/>
          <p14:tracePt t="126965" x="6823075" y="5313363"/>
          <p14:tracePt t="126981" x="6884988" y="5197475"/>
          <p14:tracePt t="126998" x="6983413" y="5037138"/>
          <p14:tracePt t="127014" x="7081838" y="4884738"/>
          <p14:tracePt t="127031" x="7188200" y="4776788"/>
          <p14:tracePt t="127048" x="7367588" y="4751388"/>
          <p14:tracePt t="127064" x="7581900" y="4581525"/>
          <p14:tracePt t="127081" x="7697788" y="4510088"/>
          <p14:tracePt t="127098" x="7769225" y="4438650"/>
          <p14:tracePt t="127114" x="7786688" y="4394200"/>
          <p14:tracePt t="127131" x="7840663" y="4330700"/>
          <p14:tracePt t="127148" x="7974013" y="4089400"/>
          <p14:tracePt t="127165" x="8089900" y="3919538"/>
          <p14:tracePt t="127181" x="8205788" y="3776663"/>
          <p14:tracePt t="127198" x="8269288" y="3705225"/>
          <p14:tracePt t="127214" x="8313738" y="3652838"/>
          <p14:tracePt t="127231" x="8323263" y="3625850"/>
          <p14:tracePt t="127248" x="8323263" y="3589338"/>
          <p14:tracePt t="127264" x="8323263" y="3562350"/>
          <p14:tracePt t="127281" x="8323263" y="3527425"/>
          <p14:tracePt t="127298" x="8304213" y="3482975"/>
          <p14:tracePt t="127314" x="8296275" y="3455988"/>
          <p14:tracePt t="127331" x="8286750" y="3446463"/>
          <p14:tracePt t="127333" x="8277225" y="3438525"/>
          <p14:tracePt t="127349" x="8259763" y="3411538"/>
          <p14:tracePt t="127366" x="8251825" y="3411538"/>
          <p14:tracePt t="127381" x="8232775" y="3411538"/>
          <p14:tracePt t="127398" x="8170863" y="3411538"/>
          <p14:tracePt t="127414" x="8116888" y="3411538"/>
          <p14:tracePt t="127431" x="8018463" y="3411538"/>
          <p14:tracePt t="127448" x="7929563" y="3411538"/>
          <p14:tracePt t="127464" x="7823200" y="3411538"/>
          <p14:tracePt t="127481" x="7742238" y="3429000"/>
          <p14:tracePt t="127498" x="7626350" y="3490913"/>
          <p14:tracePt t="127514" x="7527925" y="3562350"/>
          <p14:tracePt t="127531" x="7385050" y="3643313"/>
          <p14:tracePt t="127548" x="7072313" y="3822700"/>
          <p14:tracePt t="127565" x="6884988" y="3919538"/>
          <p14:tracePt t="127581" x="6715125" y="4010025"/>
          <p14:tracePt t="127598" x="6616700" y="4081463"/>
          <p14:tracePt t="127614" x="6562725" y="4125913"/>
          <p14:tracePt t="127631" x="6545263" y="4152900"/>
          <p14:tracePt t="127664" x="6537325" y="4160838"/>
          <p14:tracePt t="127681" x="6518275" y="4170363"/>
          <p14:tracePt t="127698" x="6500813" y="4187825"/>
          <p14:tracePt t="127714" x="6491288" y="4224338"/>
          <p14:tracePt t="127731" x="6465888" y="4268788"/>
          <p14:tracePt t="127748" x="6419850" y="4340225"/>
          <p14:tracePt t="127764" x="6411913" y="4348163"/>
          <p14:tracePt t="127781" x="6402388" y="4375150"/>
          <p14:tracePt t="127798" x="6384925" y="4411663"/>
          <p14:tracePt t="127814" x="6384925" y="4438650"/>
          <p14:tracePt t="127831" x="6384925" y="4473575"/>
          <p14:tracePt t="127848" x="6384925" y="4500563"/>
          <p14:tracePt t="127864" x="6394450" y="4562475"/>
          <p14:tracePt t="127881" x="6429375" y="4625975"/>
          <p14:tracePt t="127898" x="6465888" y="4670425"/>
          <p14:tracePt t="127915" x="6518275" y="4724400"/>
          <p14:tracePt t="127931" x="6581775" y="4776788"/>
          <p14:tracePt t="127948" x="6643688" y="4840288"/>
          <p14:tracePt t="127965" x="6804025" y="4911725"/>
          <p14:tracePt t="127981" x="6894513" y="4929188"/>
          <p14:tracePt t="127998" x="7010400" y="4965700"/>
          <p14:tracePt t="128014" x="7116763" y="4983163"/>
          <p14:tracePt t="128031" x="7251700" y="5000625"/>
          <p14:tracePt t="128048" x="7340600" y="5027613"/>
          <p14:tracePt t="128064" x="7419975" y="5027613"/>
          <p14:tracePt t="128081" x="7510463" y="5037138"/>
          <p14:tracePt t="128098" x="7572375" y="5054600"/>
          <p14:tracePt t="128114" x="7661275" y="5054600"/>
          <p14:tracePt t="128131" x="7742238" y="5062538"/>
          <p14:tracePt t="128148" x="7929563" y="5108575"/>
          <p14:tracePt t="128165" x="8027988" y="5133975"/>
          <p14:tracePt t="128181" x="8170863" y="5153025"/>
          <p14:tracePt t="128198" x="8224838" y="5160963"/>
          <p14:tracePt t="128214" x="8269288" y="5160963"/>
          <p14:tracePt t="128231" x="8277225" y="5160963"/>
          <p14:tracePt t="128247" x="8313738" y="5160963"/>
          <p14:tracePt t="128281" x="8331200" y="5160963"/>
          <p14:tracePt t="128298" x="8367713" y="5160963"/>
          <p14:tracePt t="128315" x="8394700" y="5160963"/>
          <p14:tracePt t="128331" x="8456613" y="5143500"/>
          <p14:tracePt t="128333" x="8491538" y="5133975"/>
          <p14:tracePt t="128348" x="8528050" y="5126038"/>
          <p14:tracePt t="128365" x="8572500" y="5099050"/>
          <p14:tracePt t="128381" x="8643938" y="5072063"/>
          <p14:tracePt t="128398" x="8705850" y="5010150"/>
          <p14:tracePt t="128414" x="8759825" y="4938713"/>
          <p14:tracePt t="128432" x="8769350" y="4911725"/>
          <p14:tracePt t="128448" x="8804275" y="4830763"/>
          <p14:tracePt t="128464" x="8823325" y="4786313"/>
          <p14:tracePt t="128481" x="8823325" y="4751388"/>
          <p14:tracePt t="128498" x="8831263" y="4687888"/>
          <p14:tracePt t="128514" x="8848725" y="4670425"/>
          <p14:tracePt t="128531" x="8848725" y="4625975"/>
          <p14:tracePt t="128548" x="8848725" y="4572000"/>
          <p14:tracePt t="128565" x="8848725" y="4518025"/>
          <p14:tracePt t="128581" x="8848725" y="4456113"/>
          <p14:tracePt t="128598" x="8840788" y="4375150"/>
          <p14:tracePt t="128614" x="8813800" y="4330700"/>
          <p14:tracePt t="128631" x="8804275" y="4259263"/>
          <p14:tracePt t="128648" x="8777288" y="4232275"/>
          <p14:tracePt t="128664" x="8742363" y="4170363"/>
          <p14:tracePt t="128681" x="8680450" y="4108450"/>
          <p14:tracePt t="128697" x="8599488" y="4054475"/>
          <p14:tracePt t="128714" x="8518525" y="4017963"/>
          <p14:tracePt t="128731" x="8456613" y="3973513"/>
          <p14:tracePt t="128748" x="8340725" y="3929063"/>
          <p14:tracePt t="128764" x="8313738" y="3919538"/>
          <p14:tracePt t="128781" x="8296275" y="3919538"/>
          <p14:tracePt t="128798" x="8242300" y="3911600"/>
          <p14:tracePt t="128814" x="8188325" y="3911600"/>
          <p14:tracePt t="128831" x="8143875" y="3911600"/>
          <p14:tracePt t="128847" x="8081963" y="3911600"/>
          <p14:tracePt t="128864" x="8045450" y="3911600"/>
          <p14:tracePt t="128881" x="8010525" y="3919538"/>
          <p14:tracePt t="128898" x="8001000" y="3919538"/>
          <p14:tracePt t="128914" x="7991475" y="3919538"/>
          <p14:tracePt t="128931" x="7966075" y="3919538"/>
          <p14:tracePt t="128947" x="7939088" y="3938588"/>
          <p14:tracePt t="128965" x="7912100" y="3946525"/>
          <p14:tracePt t="128981" x="7885113" y="3946525"/>
          <p14:tracePt t="128998" x="7858125" y="3946525"/>
          <p14:tracePt t="129014" x="7848600" y="3946525"/>
          <p14:tracePt t="129031" x="7831138" y="3946525"/>
          <p14:tracePt t="129048" x="7715250" y="3946525"/>
          <p14:tracePt t="129065" x="7572375" y="3946525"/>
          <p14:tracePt t="129081" x="7331075" y="3946525"/>
          <p14:tracePt t="129098" x="7062788" y="3946525"/>
          <p14:tracePt t="129114" x="6804025" y="3946525"/>
          <p14:tracePt t="129131" x="6518275" y="3946525"/>
          <p14:tracePt t="129148" x="6180138" y="4108450"/>
          <p14:tracePt t="129165" x="6010275" y="4224338"/>
          <p14:tracePt t="129181" x="5938838" y="4340225"/>
          <p14:tracePt t="129198" x="5857875" y="4465638"/>
          <p14:tracePt t="129214" x="5776913" y="4608513"/>
          <p14:tracePt t="129231" x="5768975" y="4687888"/>
          <p14:tracePt t="129248" x="5768975" y="4741863"/>
          <p14:tracePt t="129264" x="5768975" y="4803775"/>
          <p14:tracePt t="129281" x="5795963" y="4840288"/>
          <p14:tracePt t="129298" x="5813425" y="4902200"/>
          <p14:tracePt t="129314" x="5867400" y="4946650"/>
          <p14:tracePt t="129331" x="5911850" y="5018088"/>
          <p14:tracePt t="129348" x="6037263" y="5108575"/>
          <p14:tracePt t="129365" x="6126163" y="5180013"/>
          <p14:tracePt t="129381" x="6259513" y="5241925"/>
          <p14:tracePt t="129398" x="6375400" y="5286375"/>
          <p14:tracePt t="129414" x="6483350" y="5295900"/>
          <p14:tracePt t="129431" x="6680200" y="5313363"/>
          <p14:tracePt t="129448" x="6786563" y="5322888"/>
          <p14:tracePt t="129464" x="6911975" y="5322888"/>
          <p14:tracePt t="129481" x="7018338" y="5322888"/>
          <p14:tracePt t="129498" x="7161213" y="5322888"/>
          <p14:tracePt t="129514" x="7277100" y="5322888"/>
          <p14:tracePt t="129531" x="7429500" y="5286375"/>
          <p14:tracePt t="129548" x="7483475" y="5259388"/>
          <p14:tracePt t="129565" x="7510463" y="5251450"/>
          <p14:tracePt t="129581" x="7527925" y="5241925"/>
          <p14:tracePt t="129620" x="7527925" y="5232400"/>
          <p14:tracePt t="129636" x="7527925" y="5224463"/>
          <p14:tracePt t="129648" x="7518400" y="5197475"/>
          <p14:tracePt t="129664" x="7483475" y="5153025"/>
          <p14:tracePt t="129681" x="7446963" y="5116513"/>
          <p14:tracePt t="129698" x="7412038" y="5089525"/>
          <p14:tracePt t="129740" x="7412038" y="5081588"/>
          <p14:tracePt t="129749" x="7439025" y="5072063"/>
          <p14:tracePt t="129765" x="7483475" y="5054600"/>
          <p14:tracePt t="129781" x="7527925" y="5054600"/>
          <p14:tracePt t="129798" x="7608888" y="5054600"/>
          <p14:tracePt t="129814" x="7715250" y="5062538"/>
          <p14:tracePt t="129831" x="7867650" y="5062538"/>
          <p14:tracePt t="129848" x="8010525" y="5062538"/>
          <p14:tracePt t="129864" x="8108950" y="5062538"/>
          <p14:tracePt t="129881" x="8153400" y="5062538"/>
          <p14:tracePt t="129898" x="8188325" y="5062538"/>
          <p14:tracePt t="129914" x="8197850" y="5062538"/>
          <p14:tracePt t="129931" x="8205788" y="5062538"/>
          <p14:tracePt t="129964" x="8224838" y="5062538"/>
          <p14:tracePt t="130044" x="8242300" y="5062538"/>
          <p14:tracePt t="130060" x="8269288" y="5062538"/>
          <p14:tracePt t="130076" x="8277225" y="5045075"/>
          <p14:tracePt t="130092" x="8286750" y="5037138"/>
          <p14:tracePt t="130100" x="8304213" y="5027613"/>
          <p14:tracePt t="130114" x="8304213" y="5018088"/>
          <p14:tracePt t="130131" x="8323263" y="4983163"/>
          <p14:tracePt t="130148" x="8331200" y="4919663"/>
          <p14:tracePt t="130165" x="8331200" y="4884738"/>
          <p14:tracePt t="130181" x="8331200" y="4840288"/>
          <p14:tracePt t="130198" x="8331200" y="4776788"/>
          <p14:tracePt t="130214" x="8340725" y="4732338"/>
          <p14:tracePt t="130231" x="8340725" y="4724400"/>
          <p14:tracePt t="130248" x="8340725" y="4714875"/>
          <p14:tracePt t="130460" x="8340725" y="4697413"/>
          <p14:tracePt t="130476" x="8367713" y="4679950"/>
          <p14:tracePt t="130524" x="8375650" y="4670425"/>
          <p14:tracePt t="130556" x="8402638" y="4652963"/>
          <p14:tracePt t="130564" x="8412163" y="4652963"/>
          <p14:tracePt t="130572" x="8420100" y="4643438"/>
          <p14:tracePt t="130582" x="8429625" y="4633913"/>
          <p14:tracePt t="130598" x="8456613" y="4589463"/>
          <p14:tracePt t="130614" x="8483600" y="4537075"/>
          <p14:tracePt t="130631" x="8491538" y="4518025"/>
          <p14:tracePt t="130647" x="8491538" y="4500563"/>
          <p14:tracePt t="130664" x="8501063" y="4473575"/>
          <p14:tracePt t="130924" x="8510588" y="4491038"/>
          <p14:tracePt t="130932" x="8510588" y="4500563"/>
          <p14:tracePt t="130940" x="8528050" y="4510088"/>
          <p14:tracePt t="130949" x="8537575" y="4518025"/>
          <p14:tracePt t="130965" x="8537575" y="4527550"/>
          <p14:tracePt t="130981" x="8545513" y="4537075"/>
          <p14:tracePt t="131012" x="8545513" y="4545013"/>
          <p14:tracePt t="131029" x="8555038" y="4562475"/>
          <p14:tracePt t="131052" x="8555038" y="4572000"/>
          <p14:tracePt t="131060" x="8562975" y="4581525"/>
          <p14:tracePt t="131084" x="8572500" y="4589463"/>
          <p14:tracePt t="131092" x="8582025" y="4598988"/>
          <p14:tracePt t="131140" x="8599488" y="4598988"/>
          <p14:tracePt t="131180" x="8609013" y="4598988"/>
          <p14:tracePt t="131228" x="8626475" y="4598988"/>
          <p14:tracePt t="131252" x="8634413" y="4598988"/>
          <p14:tracePt t="131284" x="8643938" y="4598988"/>
          <p14:tracePt t="131316" x="8661400" y="4598988"/>
          <p14:tracePt t="131372" x="8680450" y="4598988"/>
          <p14:tracePt t="131452" x="8688388" y="4598988"/>
          <p14:tracePt t="131556" x="8697913" y="4598988"/>
          <p14:tracePt t="131932" x="8705850" y="4598988"/>
          <p14:tracePt t="131940" x="8732838" y="4598988"/>
          <p14:tracePt t="131949" x="8742363" y="4608513"/>
          <p14:tracePt t="131965" x="8777288" y="4633913"/>
          <p14:tracePt t="131981" x="8858250" y="4660900"/>
          <p14:tracePt t="131998" x="8885238" y="4679950"/>
          <p14:tracePt t="132014" x="8912225" y="4687888"/>
          <p14:tracePt t="132031" x="8920163" y="4687888"/>
          <p14:tracePt t="132047" x="8929688" y="4687888"/>
          <p14:tracePt t="132100" x="8939213" y="4687888"/>
          <p14:tracePt t="132156" x="8956675" y="4687888"/>
          <p14:tracePt t="132188" x="8974138" y="4687888"/>
          <p14:tracePt t="132228" x="8983663" y="4687888"/>
          <p14:tracePt t="132236" x="8991600" y="4687888"/>
          <p14:tracePt t="132252" x="9028113" y="4679950"/>
          <p14:tracePt t="132284" x="9037638" y="4679950"/>
          <p14:tracePt t="132292" x="9045575" y="4679950"/>
          <p14:tracePt t="132300" x="9072563" y="4670425"/>
          <p14:tracePt t="132316" x="9082088" y="4670425"/>
          <p14:tracePt t="132331" x="9090025" y="4670425"/>
          <p14:tracePt t="132347" x="9109075" y="4643438"/>
          <p14:tracePt t="132364" x="9134475" y="4633913"/>
          <p14:tracePt t="132397" x="9144000" y="4633913"/>
          <p14:tracePt t="132414" x="9153525" y="4625975"/>
          <p14:tracePt t="132468" x="9170988" y="4625975"/>
          <p14:tracePt t="132476" x="9180513" y="4616450"/>
          <p14:tracePt t="132500" x="9197975" y="4616450"/>
          <p14:tracePt t="132516" x="9205913" y="4608513"/>
          <p14:tracePt t="132524" x="9215438" y="4589463"/>
          <p14:tracePt t="132532" x="9224963" y="4589463"/>
          <p14:tracePt t="132549" x="9232900" y="4581525"/>
          <p14:tracePt t="132572" x="9242425" y="4581525"/>
          <p14:tracePt t="132588" x="9251950" y="4581525"/>
          <p14:tracePt t="132613" x="9277350" y="4581525"/>
          <p14:tracePt t="132748" x="9286875" y="4581525"/>
          <p14:tracePt t="133100" x="9296400" y="4581525"/>
          <p14:tracePt t="133556" x="9304338" y="4572000"/>
          <p14:tracePt t="133564" x="9296400" y="4537075"/>
          <p14:tracePt t="133572" x="9269413" y="4537075"/>
          <p14:tracePt t="133582" x="9232900" y="4527550"/>
          <p14:tracePt t="133597" x="9170988" y="4527550"/>
          <p14:tracePt t="133614" x="9144000" y="4527550"/>
          <p14:tracePt t="133748" x="9134475" y="4527550"/>
          <p14:tracePt t="133812" x="9134475" y="4510088"/>
          <p14:tracePt t="133820" x="9170988" y="4438650"/>
          <p14:tracePt t="133830" x="9170988" y="4411663"/>
          <p14:tracePt t="133847" x="9197975" y="4330700"/>
          <p14:tracePt t="133864" x="9205913" y="4276725"/>
          <p14:tracePt t="133881" x="9232900" y="4197350"/>
          <p14:tracePt t="133898" x="9251950" y="4116388"/>
          <p14:tracePt t="133914" x="9251950" y="4054475"/>
          <p14:tracePt t="133931" x="9251950" y="4027488"/>
          <p14:tracePt t="133947" x="9251950" y="4000500"/>
          <p14:tracePt t="133964" x="9251950" y="3983038"/>
          <p14:tracePt t="134044" x="9251950" y="3973513"/>
          <p14:tracePt t="134468" x="9251950" y="3946525"/>
          <p14:tracePt t="134476" x="9251950" y="3911600"/>
          <p14:tracePt t="134484" x="9242425" y="3884613"/>
          <p14:tracePt t="134497" x="9232900" y="3867150"/>
          <p14:tracePt t="134514" x="9153525" y="3795713"/>
          <p14:tracePt t="134530" x="9099550" y="3741738"/>
          <p14:tracePt t="134547" x="9082088" y="3714750"/>
          <p14:tracePt t="134708" x="9082088" y="3724275"/>
          <p14:tracePt t="134716" x="9090025" y="3741738"/>
          <p14:tracePt t="134732" x="9099550" y="3751263"/>
          <p14:tracePt t="134740" x="9109075" y="3776663"/>
          <p14:tracePt t="134749" x="9126538" y="3803650"/>
          <p14:tracePt t="134764" x="9134475" y="3830638"/>
          <p14:tracePt t="134868" x="9144000" y="3830638"/>
          <p14:tracePt t="134876" x="9153525" y="3848100"/>
          <p14:tracePt t="134892" x="9170988" y="3867150"/>
          <p14:tracePt t="134908" x="9170988" y="3875088"/>
          <p14:tracePt t="134924" x="9180513" y="3902075"/>
          <p14:tracePt t="134948" x="9188450" y="3911600"/>
          <p14:tracePt t="135236" x="9197975" y="3911600"/>
          <p14:tracePt t="135268" x="9205913" y="3911600"/>
          <p14:tracePt t="135284" x="9215438" y="3911600"/>
          <p14:tracePt t="135300" x="9224963" y="3911600"/>
          <p14:tracePt t="135308" x="9242425" y="3911600"/>
          <p14:tracePt t="135316" x="9242425" y="3884613"/>
          <p14:tracePt t="135331" x="9242425" y="3867150"/>
          <p14:tracePt t="135348" x="9242425" y="3741738"/>
          <p14:tracePt t="135349" x="9242425" y="3652838"/>
          <p14:tracePt t="135365" x="9242425" y="3429000"/>
          <p14:tracePt t="135381" x="9296400" y="3205163"/>
          <p14:tracePt t="135397" x="9296400" y="3071813"/>
          <p14:tracePt t="135414" x="9304338" y="2928938"/>
          <p14:tracePt t="135430" x="9304338" y="2670175"/>
          <p14:tracePt t="135447" x="9304338" y="2401888"/>
          <p14:tracePt t="135464" x="9304338" y="2116138"/>
          <p14:tracePt t="135481" x="9304338" y="1830388"/>
          <p14:tracePt t="135497" x="9304338" y="1633538"/>
          <p14:tracePt t="135514" x="9259888" y="1411288"/>
          <p14:tracePt t="135531" x="9242425" y="1258888"/>
          <p14:tracePt t="135548" x="9232900" y="1152525"/>
          <p14:tracePt t="135564" x="9170988" y="1044575"/>
          <p14:tracePt t="135581" x="9144000" y="982663"/>
          <p14:tracePt t="135597" x="9144000" y="901700"/>
          <p14:tracePt t="135614" x="9126538" y="839788"/>
          <p14:tracePt t="135631" x="9126538" y="803275"/>
          <p14:tracePt t="135647" x="9134475" y="776288"/>
          <p14:tracePt t="135664" x="9134475" y="731838"/>
          <p14:tracePt t="135681" x="9134475" y="660400"/>
          <p14:tracePt t="135697" x="9134475" y="554038"/>
          <p14:tracePt t="135714" x="9126538" y="490538"/>
          <p14:tracePt t="135731" x="9117013" y="465138"/>
          <p14:tracePt t="135747" x="9109075" y="455613"/>
          <p14:tracePt t="135940" x="9117013" y="455613"/>
          <p14:tracePt t="135956" x="9126538" y="455613"/>
          <p14:tracePt t="135965" x="9144000" y="455613"/>
          <p14:tracePt t="135972" x="9153525" y="455613"/>
          <p14:tracePt t="135982" x="9188450" y="455613"/>
          <p14:tracePt t="135997" x="9205913" y="455613"/>
          <p14:tracePt t="136014" x="9251950" y="455613"/>
          <p14:tracePt t="136031" x="9304338" y="455613"/>
          <p14:tracePt t="136047" x="9348788" y="455613"/>
          <p14:tracePt t="136064" x="9402763" y="473075"/>
          <p14:tracePt t="136081" x="9420225" y="473075"/>
          <p14:tracePt t="136097" x="9474200" y="490538"/>
          <p14:tracePt t="136114" x="9518650" y="509588"/>
          <p14:tracePt t="136130" x="9609138" y="554038"/>
          <p14:tracePt t="136147" x="9661525" y="581025"/>
          <p14:tracePt t="136165" x="9769475" y="608013"/>
          <p14:tracePt t="136181" x="9804400" y="615950"/>
          <p14:tracePt t="136197" x="9858375" y="625475"/>
          <p14:tracePt t="136214" x="9894888" y="633413"/>
          <p14:tracePt t="136292" x="9912350" y="660400"/>
          <p14:tracePt t="136300" x="9920288" y="669925"/>
          <p14:tracePt t="136308" x="9947275" y="696913"/>
          <p14:tracePt t="136316" x="9956800" y="714375"/>
          <p14:tracePt t="136332" x="9966325" y="723900"/>
          <p14:tracePt t="136348" x="9966325" y="741363"/>
          <p14:tracePt t="136364" x="10001250" y="776288"/>
          <p14:tracePt t="136388" x="10010775" y="795338"/>
          <p14:tracePt t="136397" x="10010775" y="812800"/>
          <p14:tracePt t="136414" x="10037763" y="839788"/>
          <p14:tracePt t="136436" x="10063163" y="874713"/>
          <p14:tracePt t="136447" x="10072688" y="884238"/>
          <p14:tracePt t="136464" x="10072688" y="911225"/>
          <p14:tracePt t="136481" x="10072688" y="928688"/>
          <p14:tracePt t="136497" x="10072688" y="965200"/>
          <p14:tracePt t="136514" x="10082213" y="1000125"/>
          <p14:tracePt t="136531" x="10099675" y="1062038"/>
          <p14:tracePt t="136547" x="10126663" y="1125538"/>
          <p14:tracePt t="136565" x="10153650" y="1223963"/>
          <p14:tracePt t="136581" x="10161588" y="1312863"/>
          <p14:tracePt t="136597" x="10198100" y="1393825"/>
          <p14:tracePt t="136614" x="10215563" y="1473200"/>
          <p14:tracePt t="136631" x="10252075" y="1554163"/>
          <p14:tracePt t="136652" x="10269538" y="1652588"/>
          <p14:tracePt t="136664" x="10269538" y="1679575"/>
          <p14:tracePt t="136681" x="10269538" y="1751013"/>
          <p14:tracePt t="136697" x="10277475" y="1795463"/>
          <p14:tracePt t="136714" x="10277475" y="1839913"/>
          <p14:tracePt t="136731" x="10287000" y="1874838"/>
          <p14:tracePt t="136748" x="10287000" y="1919288"/>
          <p14:tracePt t="136764" x="10287000" y="1946275"/>
          <p14:tracePt t="136781" x="10287000" y="1955800"/>
          <p14:tracePt t="136814" x="10304463" y="1965325"/>
          <p14:tracePt t="136972" x="10313988" y="1973263"/>
          <p14:tracePt t="136981" x="10313988" y="1982788"/>
          <p14:tracePt t="136988" x="10313988" y="2009775"/>
          <p14:tracePt t="136998" x="10296525" y="2027238"/>
          <p14:tracePt t="137014" x="10269538" y="2143125"/>
          <p14:tracePt t="137031" x="10242550" y="2276475"/>
          <p14:tracePt t="137047" x="10198100" y="2428875"/>
          <p14:tracePt t="137064" x="10144125" y="2589213"/>
          <p14:tracePt t="137081" x="10099675" y="2768600"/>
          <p14:tracePt t="137097" x="10045700" y="2901950"/>
          <p14:tracePt t="137114" x="9983788" y="3071813"/>
          <p14:tracePt t="137131" x="9885363" y="3214688"/>
          <p14:tracePt t="137147" x="9831388" y="3313113"/>
          <p14:tracePt t="137165" x="9777413" y="3402013"/>
          <p14:tracePt t="137181" x="9759950" y="3419475"/>
          <p14:tracePt t="137198" x="9732963" y="3446463"/>
          <p14:tracePt t="137214" x="9705975" y="3465513"/>
          <p14:tracePt t="137230" x="9671050" y="3482975"/>
          <p14:tracePt t="137247" x="9653588" y="3509963"/>
          <p14:tracePt t="137264" x="9609138" y="3554413"/>
          <p14:tracePt t="137281" x="9528175" y="3643313"/>
          <p14:tracePt t="137297" x="9456738" y="3714750"/>
          <p14:tracePt t="137314" x="9394825" y="3795713"/>
          <p14:tracePt t="137331" x="9304338" y="3884613"/>
          <p14:tracePt t="137347" x="9224963" y="3938588"/>
          <p14:tracePt t="137364" x="9180513" y="3946525"/>
          <p14:tracePt t="137460" x="9170988" y="3946525"/>
          <p14:tracePt t="137476" x="9153525" y="3946525"/>
          <p14:tracePt t="137484" x="9144000" y="3956050"/>
          <p14:tracePt t="137500" x="9109075" y="3973513"/>
          <p14:tracePt t="137532" x="9109075" y="3983038"/>
          <p14:tracePt t="137548" x="9109075" y="3990975"/>
          <p14:tracePt t="137564" x="9109075" y="4000500"/>
          <p14:tracePt t="137572" x="9117013" y="4027488"/>
          <p14:tracePt t="137582" x="9134475" y="4044950"/>
          <p14:tracePt t="137597" x="9170988" y="4044950"/>
          <p14:tracePt t="137614" x="9215438" y="4062413"/>
          <p14:tracePt t="137631" x="9277350" y="4071938"/>
          <p14:tracePt t="137647" x="9375775" y="4098925"/>
          <p14:tracePt t="137664" x="9466263" y="4116388"/>
          <p14:tracePt t="137681" x="9545638" y="4125913"/>
          <p14:tracePt t="137697" x="9609138" y="4125913"/>
          <p14:tracePt t="137714" x="9671050" y="4143375"/>
          <p14:tracePt t="137730" x="9715500" y="4160838"/>
          <p14:tracePt t="137748" x="9742488" y="4170363"/>
          <p14:tracePt t="137764" x="9769475" y="4187825"/>
          <p14:tracePt t="137781" x="9796463" y="4197350"/>
          <p14:tracePt t="137797" x="9823450" y="4214813"/>
          <p14:tracePt t="137814" x="9848850" y="4241800"/>
          <p14:tracePt t="137830" x="9875838" y="4268788"/>
          <p14:tracePt t="137847" x="9885363" y="4276725"/>
          <p14:tracePt t="137864" x="9912350" y="4313238"/>
          <p14:tracePt t="137880" x="9939338" y="4357688"/>
          <p14:tracePt t="137897" x="9956800" y="4411663"/>
          <p14:tracePt t="137914" x="9974263" y="4473575"/>
          <p14:tracePt t="137931" x="9983788" y="4537075"/>
          <p14:tracePt t="137947" x="10018713" y="4633913"/>
          <p14:tracePt t="137964" x="10028238" y="4795838"/>
          <p14:tracePt t="137981" x="10045700" y="4919663"/>
          <p14:tracePt t="137997" x="10055225" y="5054600"/>
          <p14:tracePt t="138014" x="10055225" y="5143500"/>
          <p14:tracePt t="138031" x="10090150" y="5276850"/>
          <p14:tracePt t="138047" x="10099675" y="5419725"/>
          <p14:tracePt t="138064" x="10117138" y="5518150"/>
          <p14:tracePt t="138080" x="10117138" y="5608638"/>
          <p14:tracePt t="138097" x="10117138" y="5697538"/>
          <p14:tracePt t="138114" x="10117138" y="5840413"/>
          <p14:tracePt t="138131" x="10117138" y="6010275"/>
          <p14:tracePt t="138147" x="10117138" y="6188075"/>
          <p14:tracePt t="138164" x="10117138" y="6367463"/>
          <p14:tracePt t="138181" x="10117138" y="6419850"/>
          <p14:tracePt t="138197" x="10117138" y="6473825"/>
          <p14:tracePt t="138214" x="10117138" y="6491288"/>
          <p14:tracePt t="138300" x="10126663" y="6500813"/>
          <p14:tracePt t="138516" x="10117138" y="6527800"/>
          <p14:tracePt t="138524" x="10090150" y="6527800"/>
          <p14:tracePt t="138532" x="10082213" y="6527800"/>
          <p14:tracePt t="138547" x="10018713" y="6527800"/>
          <p14:tracePt t="138564" x="9661525" y="6429375"/>
          <p14:tracePt t="138581" x="9412288" y="6357938"/>
          <p14:tracePt t="138597" x="9117013" y="6242050"/>
          <p14:tracePt t="138614" x="9055100" y="6215063"/>
          <p14:tracePt t="139140" x="9117013" y="6126163"/>
          <p14:tracePt t="139148" x="9412288" y="5803900"/>
          <p14:tracePt t="139156" x="9563100" y="5715000"/>
          <p14:tracePt t="139165" x="9698038" y="5581650"/>
          <p14:tracePt t="139181" x="9742488" y="5500688"/>
          <p14:tracePt t="139197" x="9777413" y="5456238"/>
          <p14:tracePt t="139214" x="9848850" y="5357813"/>
          <p14:tracePt t="139230" x="9902825" y="5322888"/>
          <p14:tracePt t="139247" x="9920288" y="5251450"/>
          <p14:tracePt t="139264" x="9929813" y="5276850"/>
          <p14:tracePt t="139280" x="9939338" y="5259388"/>
          <p14:tracePt t="139297" x="9939338" y="5251450"/>
          <p14:tracePt t="139314" x="9939338" y="5241925"/>
          <p14:tracePt t="139347" x="9912350" y="5241925"/>
          <p14:tracePt t="139364" x="9725025" y="5286375"/>
          <p14:tracePt t="139381" x="9483725" y="5491163"/>
          <p14:tracePt t="139397" x="9055100" y="5956300"/>
          <p14:tracePt t="139414" x="8555038" y="6429375"/>
          <p14:tracePt t="139430" x="8251825" y="6688138"/>
          <p14:tracePt t="139447" x="8143875" y="6777038"/>
          <p14:tracePt t="139464" x="8081963" y="6796088"/>
          <p14:tracePt t="139480" x="7983538" y="6796088"/>
          <p14:tracePt t="139497" x="7742238" y="6796088"/>
          <p14:tracePt t="139514" x="7429500" y="6751638"/>
          <p14:tracePt t="139530" x="7205663" y="6732588"/>
          <p14:tracePt t="139547" x="7126288" y="6777038"/>
          <p14:tracePt t="139564" x="7108825" y="6848475"/>
          <p14:tracePt t="139581" x="7134225" y="6848475"/>
          <p14:tracePt t="139804" x="7126288" y="6848475"/>
          <p14:tracePt t="139813" x="7045325" y="6848475"/>
          <p14:tracePt t="139844" x="7054850" y="6848475"/>
          <p14:tracePt t="139852" x="7081838" y="6848475"/>
          <p14:tracePt t="139956" x="7081838" y="6840538"/>
          <p14:tracePt t="139964" x="7081838" y="6813550"/>
          <p14:tracePt t="139972" x="7081838" y="6804025"/>
          <p14:tracePt t="139981" x="7081838" y="6796088"/>
          <p14:tracePt t="139997" x="7081838" y="6786563"/>
          <p14:tracePt t="140092" x="7081838" y="6759575"/>
          <p14:tracePt t="140100" x="7072313" y="6742113"/>
          <p14:tracePt t="140108" x="7062788" y="6732588"/>
          <p14:tracePt t="140132" x="7054850" y="6715125"/>
          <p14:tracePt t="140180" x="7045325" y="6705600"/>
          <p14:tracePt t="140188" x="7018338" y="6688138"/>
          <p14:tracePt t="140197" x="6991350" y="6661150"/>
          <p14:tracePt t="140214" x="6973888" y="6626225"/>
          <p14:tracePt t="140230" x="6946900" y="6589713"/>
          <p14:tracePt t="140247" x="6938963" y="6562725"/>
          <p14:tracePt t="140264" x="6929438" y="6527800"/>
          <p14:tracePt t="140280" x="6884988" y="6491288"/>
          <p14:tracePt t="140297" x="6823075" y="6491288"/>
          <p14:tracePt t="140314" x="6777038" y="6491288"/>
          <p14:tracePt t="140330" x="6759575" y="6491288"/>
          <p14:tracePt t="140347" x="6751638" y="6491288"/>
          <p14:tracePt t="140364" x="6732588" y="6491288"/>
          <p14:tracePt t="140381" x="6705600" y="6491288"/>
          <p14:tracePt t="140397" x="6661150" y="6491288"/>
          <p14:tracePt t="140414" x="6643688" y="6491288"/>
          <p14:tracePt t="140430" x="6634163" y="6518275"/>
          <p14:tracePt t="140447" x="6608763" y="6545263"/>
          <p14:tracePt t="140464" x="6608763" y="6589713"/>
          <p14:tracePt t="140481" x="6608763" y="6599238"/>
          <p14:tracePt t="140497" x="6599238" y="6634163"/>
          <p14:tracePt t="140514" x="6599238" y="6643688"/>
          <p14:tracePt t="140547" x="6599238" y="6653213"/>
          <p14:tracePt t="140564" x="6608763" y="6688138"/>
          <p14:tracePt t="140581" x="6626225" y="6697663"/>
          <p14:tracePt t="140614" x="6634163" y="6705600"/>
          <p14:tracePt t="140630" x="6643688" y="6705600"/>
          <p14:tracePt t="140647" x="6653213" y="6705600"/>
          <p14:tracePt t="140664" x="6697663" y="6705600"/>
          <p14:tracePt t="140681" x="6759575" y="6705600"/>
          <p14:tracePt t="140697" x="6786563" y="6705600"/>
          <p14:tracePt t="140714" x="6804025" y="6697663"/>
          <p14:tracePt t="140730" x="6831013" y="6688138"/>
          <p14:tracePt t="140764" x="6867525" y="6680200"/>
          <p14:tracePt t="140781" x="6875463" y="6680200"/>
          <p14:tracePt t="140797" x="6938963" y="6680200"/>
          <p14:tracePt t="140814" x="6991350" y="6680200"/>
          <p14:tracePt t="140830" x="7054850" y="6680200"/>
          <p14:tracePt t="140847" x="7134225" y="6680200"/>
          <p14:tracePt t="140864" x="7205663" y="6661150"/>
          <p14:tracePt t="140880" x="7304088" y="6661150"/>
          <p14:tracePt t="140897" x="7375525" y="6661150"/>
          <p14:tracePt t="140914" x="7456488" y="6661150"/>
          <p14:tracePt t="140931" x="7518400" y="6661150"/>
          <p14:tracePt t="140947" x="7589838" y="6661150"/>
          <p14:tracePt t="140964" x="7751763" y="6661150"/>
          <p14:tracePt t="140981" x="7947025" y="6661150"/>
          <p14:tracePt t="140997" x="8180388" y="6661150"/>
          <p14:tracePt t="141014" x="8447088" y="6661150"/>
          <p14:tracePt t="141031" x="8688388" y="6661150"/>
          <p14:tracePt t="141047" x="8858250" y="6661150"/>
          <p14:tracePt t="141064" x="9001125" y="6661150"/>
          <p14:tracePt t="141081" x="9153525" y="6661150"/>
          <p14:tracePt t="141097" x="9348788" y="6661150"/>
          <p14:tracePt t="141114" x="9590088" y="6670675"/>
          <p14:tracePt t="141131" x="9813925" y="6705600"/>
          <p14:tracePt t="141147" x="9956800" y="6705600"/>
          <p14:tracePt t="141164" x="10206038" y="6705600"/>
          <p14:tracePt t="141181" x="10331450" y="6705600"/>
          <p14:tracePt t="141197" x="10456863" y="6705600"/>
          <p14:tracePt t="141214" x="10563225" y="6715125"/>
          <p14:tracePt t="141230" x="10644188" y="6715125"/>
          <p14:tracePt t="141247" x="10760075" y="6715125"/>
          <p14:tracePt t="141264" x="10929938" y="6715125"/>
          <p14:tracePt t="141281" x="11082338" y="6715125"/>
          <p14:tracePt t="141297" x="11188700" y="6715125"/>
          <p14:tracePt t="141314" x="11252200" y="6715125"/>
          <p14:tracePt t="141347" x="11260138" y="6715125"/>
          <p14:tracePt t="141364" x="11269663" y="6715125"/>
          <p14:tracePt t="141516" x="11269663" y="6705600"/>
          <p14:tracePt t="141524" x="11260138" y="6705600"/>
          <p14:tracePt t="141532" x="11233150" y="6697663"/>
          <p14:tracePt t="141547" x="11198225" y="6697663"/>
          <p14:tracePt t="141564" x="11099800" y="6653213"/>
          <p14:tracePt t="141581" x="10875963" y="6634163"/>
          <p14:tracePt t="141597" x="10715625" y="6608763"/>
          <p14:tracePt t="141614" x="10474325" y="6608763"/>
          <p14:tracePt t="141630" x="10304463" y="6572250"/>
          <p14:tracePt t="141647" x="10082213" y="6572250"/>
          <p14:tracePt t="141664" x="9894888" y="6572250"/>
          <p14:tracePt t="141680" x="9698038" y="6572250"/>
          <p14:tracePt t="141697" x="9545638" y="6572250"/>
          <p14:tracePt t="141714" x="9402763" y="6572250"/>
          <p14:tracePt t="141730" x="9232900" y="6572250"/>
          <p14:tracePt t="141747" x="9063038" y="6572250"/>
          <p14:tracePt t="141764" x="8840788" y="6572250"/>
          <p14:tracePt t="141781" x="8510588" y="6572250"/>
          <p14:tracePt t="141797" x="8242300" y="6572250"/>
          <p14:tracePt t="141814" x="8018463" y="6554788"/>
          <p14:tracePt t="141830" x="7831138" y="6554788"/>
          <p14:tracePt t="141847" x="7742238" y="6554788"/>
          <p14:tracePt t="141864" x="7688263" y="6554788"/>
          <p14:tracePt t="141880" x="7680325" y="6554788"/>
          <p14:tracePt t="141916" x="7670800" y="6554788"/>
          <p14:tracePt t="141924" x="7643813" y="6554788"/>
          <p14:tracePt t="141932" x="7634288" y="6554788"/>
          <p14:tracePt t="141948" x="7626350" y="6554788"/>
          <p14:tracePt t="141964" x="7572375" y="6554788"/>
          <p14:tracePt t="141981" x="7491413" y="6554788"/>
          <p14:tracePt t="141997" x="7402513" y="6554788"/>
          <p14:tracePt t="142014" x="7323138" y="6554788"/>
          <p14:tracePt t="142030" x="7277100" y="6554788"/>
          <p14:tracePt t="142047" x="7232650" y="6562725"/>
          <p14:tracePt t="142064" x="7224713" y="6562725"/>
          <p14:tracePt t="142372" x="7215188" y="6562725"/>
          <p14:tracePt t="142388" x="7205663" y="6572250"/>
          <p14:tracePt t="142436" x="7188200" y="6572250"/>
          <p14:tracePt t="142460" x="7170738" y="6572250"/>
          <p14:tracePt t="142468" x="7161213" y="6572250"/>
          <p14:tracePt t="142484" x="7134225" y="6572250"/>
          <p14:tracePt t="142500" x="7116763" y="6572250"/>
          <p14:tracePt t="142513" x="7089775" y="6581775"/>
          <p14:tracePt t="142530" x="7045325" y="6581775"/>
          <p14:tracePt t="142547" x="7027863" y="6581775"/>
          <p14:tracePt t="142564" x="6991350" y="6581775"/>
          <p14:tracePt t="142852" x="7000875" y="6581775"/>
          <p14:tracePt t="142860" x="7010400" y="6581775"/>
          <p14:tracePt t="142868" x="7027863" y="6581775"/>
          <p14:tracePt t="142880" x="7037388" y="6581775"/>
          <p14:tracePt t="142897" x="7099300" y="6581775"/>
          <p14:tracePt t="142914" x="7170738" y="6581775"/>
          <p14:tracePt t="142930" x="7251700" y="6581775"/>
          <p14:tracePt t="142947" x="7340600" y="6581775"/>
          <p14:tracePt t="142964" x="7562850" y="6643688"/>
          <p14:tracePt t="142980" x="7742238" y="6661150"/>
          <p14:tracePt t="142997" x="7939088" y="6680200"/>
          <p14:tracePt t="143014" x="8180388" y="6715125"/>
          <p14:tracePt t="143030" x="8447088" y="6715125"/>
          <p14:tracePt t="143047" x="8732838" y="6715125"/>
          <p14:tracePt t="143064" x="9063038" y="6715125"/>
          <p14:tracePt t="143080" x="9394825" y="6715125"/>
          <p14:tracePt t="143097" x="9848850" y="6769100"/>
          <p14:tracePt t="143114" x="10304463" y="6848475"/>
          <p14:tracePt t="143130" x="10742613" y="6848475"/>
          <p14:tracePt t="143147" x="11099800" y="6848475"/>
          <p14:tracePt t="143164" x="11483975" y="6848475"/>
          <p14:tracePt t="143181" x="11609388" y="6848475"/>
          <p14:tracePt t="143197" x="11644313" y="6848475"/>
          <p14:tracePt t="143213" x="11653838" y="6848475"/>
          <p14:tracePt t="143230" x="11671300" y="6831013"/>
          <p14:tracePt t="143476" x="11661775" y="6823075"/>
          <p14:tracePt t="144076" x="11644313" y="6813550"/>
          <p14:tracePt t="144092" x="11609388" y="6813550"/>
          <p14:tracePt t="144100" x="11599863" y="6813550"/>
          <p14:tracePt t="144113" x="11582400" y="6813550"/>
          <p14:tracePt t="144130" x="11528425" y="6786563"/>
          <p14:tracePt t="144147" x="11491913" y="6786563"/>
          <p14:tracePt t="144164" x="11269663" y="6786563"/>
          <p14:tracePt t="144181" x="10983913" y="6769100"/>
          <p14:tracePt t="144197" x="10688638" y="6732588"/>
          <p14:tracePt t="144214" x="10348913" y="6680200"/>
          <p14:tracePt t="144230" x="9983788" y="6599238"/>
          <p14:tracePt t="144247" x="9715500" y="6545263"/>
          <p14:tracePt t="144264" x="9555163" y="6483350"/>
          <p14:tracePt t="144281" x="9375775" y="6411913"/>
          <p14:tracePt t="144297" x="9296400" y="6384925"/>
          <p14:tracePt t="144314" x="9232900" y="6384925"/>
          <p14:tracePt t="144460" x="9251950" y="6384925"/>
          <p14:tracePt t="144468" x="9251950" y="6394450"/>
          <p14:tracePt t="144480" x="9242425" y="6394450"/>
          <p14:tracePt t="144497" x="9205913" y="6438900"/>
          <p14:tracePt t="144530" x="9205913" y="6429375"/>
          <p14:tracePt t="144547" x="9099550" y="6340475"/>
          <p14:tracePt t="144563" x="8885238" y="6215063"/>
          <p14:tracePt t="144580" x="8429625" y="5973763"/>
          <p14:tracePt t="144597" x="8089900" y="5857875"/>
          <p14:tracePt t="144614" x="7742238" y="5759450"/>
          <p14:tracePt t="144630" x="7466013" y="5670550"/>
          <p14:tracePt t="144647" x="7242175" y="5599113"/>
          <p14:tracePt t="144664" x="7134225" y="5581650"/>
          <p14:tracePt t="144680" x="7108825" y="5572125"/>
          <p14:tracePt t="144714" x="7089775" y="5562600"/>
          <p14:tracePt t="144730" x="7089775" y="5554663"/>
          <p14:tracePt t="144747" x="7108825" y="5518150"/>
          <p14:tracePt t="144764" x="7134225" y="5491163"/>
          <p14:tracePt t="144780" x="7170738" y="5491163"/>
          <p14:tracePt t="144797" x="7215188" y="5491163"/>
          <p14:tracePt t="144813" x="7251700" y="5500688"/>
          <p14:tracePt t="144830" x="7269163" y="5510213"/>
          <p14:tracePt t="144864" x="7269163" y="5616575"/>
          <p14:tracePt t="144897" x="7269163" y="5626100"/>
          <p14:tracePt t="144914" x="7251700" y="5697538"/>
          <p14:tracePt t="144930" x="7242175" y="5697538"/>
          <p14:tracePt t="144947" x="7277100" y="5715000"/>
          <p14:tracePt t="144964" x="7340600" y="5759450"/>
          <p14:tracePt t="144997" x="7348538" y="5768975"/>
          <p14:tracePt t="145140" x="7348538" y="5741988"/>
          <p14:tracePt t="145156" x="7348538" y="5732463"/>
          <p14:tracePt t="145164" x="7323138" y="5697538"/>
          <p14:tracePt t="145172" x="7313613" y="5670550"/>
          <p14:tracePt t="145188" x="7313613" y="5661025"/>
          <p14:tracePt t="145198" x="7296150" y="5643563"/>
          <p14:tracePt t="145213" x="7296150" y="5626100"/>
          <p14:tracePt t="145230" x="7296150" y="5616575"/>
          <p14:tracePt t="145247" x="7296150" y="5608638"/>
          <p14:tracePt t="145264" x="7296150" y="5589588"/>
          <p14:tracePt t="145284" x="7296150" y="5581650"/>
          <p14:tracePt t="145300" x="7286625" y="5572125"/>
          <p14:tracePt t="145324" x="7286625" y="5554663"/>
          <p14:tracePt t="145908" x="7277100" y="5545138"/>
          <p14:tracePt t="145916" x="7269163" y="5545138"/>
          <p14:tracePt t="145924" x="7259638" y="5545138"/>
          <p14:tracePt t="145972" x="7251700" y="5537200"/>
          <p14:tracePt t="145996" x="7242175" y="5527675"/>
          <p14:tracePt t="146436" x="7242175" y="5518150"/>
          <p14:tracePt t="146444" x="7242175" y="5510213"/>
          <p14:tracePt t="146460" x="7242175" y="5483225"/>
          <p14:tracePt t="146484" x="7242175" y="5473700"/>
          <p14:tracePt t="146668" x="7224713" y="5465763"/>
          <p14:tracePt t="146700" x="7215188" y="5465763"/>
          <p14:tracePt t="146716" x="7205663" y="5465763"/>
          <p14:tracePt t="146724" x="7197725" y="5465763"/>
          <p14:tracePt t="146756" x="7180263" y="5465763"/>
          <p14:tracePt t="146764" x="7161213" y="5465763"/>
          <p14:tracePt t="146780" x="7153275" y="5465763"/>
          <p14:tracePt t="146788" x="7143750" y="5465763"/>
          <p14:tracePt t="146798" x="7108825" y="5465763"/>
          <p14:tracePt t="146820" x="7099300" y="5465763"/>
          <p14:tracePt t="146830" x="7089775" y="5465763"/>
          <p14:tracePt t="146847" x="7054850" y="5446713"/>
          <p14:tracePt t="146863" x="7027863" y="5411788"/>
          <p14:tracePt t="146880" x="7018338" y="5402263"/>
          <p14:tracePt t="146897" x="7000875" y="5394325"/>
          <p14:tracePt t="146930" x="6983413" y="5367338"/>
          <p14:tracePt t="146947" x="6973888" y="5357813"/>
          <p14:tracePt t="146964" x="6946900" y="5313363"/>
          <p14:tracePt t="146980" x="6929438" y="5295900"/>
          <p14:tracePt t="146997" x="6919913" y="5276850"/>
          <p14:tracePt t="147013" x="6894513" y="5259388"/>
          <p14:tracePt t="147046" x="6884988" y="5224463"/>
          <p14:tracePt t="147063" x="6875463" y="5205413"/>
          <p14:tracePt t="147080" x="6867525" y="5197475"/>
          <p14:tracePt t="147276" x="6848475" y="5187950"/>
          <p14:tracePt t="147284" x="6840538" y="5187950"/>
          <p14:tracePt t="147300" x="6831013" y="5180013"/>
          <p14:tracePt t="147313" x="6831013" y="5160963"/>
          <p14:tracePt t="147330" x="6823075" y="5153025"/>
          <p14:tracePt t="147347" x="6823075" y="5143500"/>
          <p14:tracePt t="147363" x="6823075" y="5133975"/>
          <p14:tracePt t="147380" x="6823075" y="5116513"/>
          <p14:tracePt t="147404" x="6823075" y="5099050"/>
          <p14:tracePt t="147428" x="6813550" y="5089525"/>
          <p14:tracePt t="147460" x="6813550" y="5081588"/>
          <p14:tracePt t="147500" x="6786563" y="5062538"/>
          <p14:tracePt t="147524" x="6777038" y="5037138"/>
          <p14:tracePt t="147540" x="6769100" y="5027613"/>
          <p14:tracePt t="147548" x="6759575" y="5018088"/>
          <p14:tracePt t="147604" x="6759575" y="5000625"/>
          <p14:tracePt t="147636" x="6751638" y="4991100"/>
          <p14:tracePt t="147684" x="6732588" y="4991100"/>
          <p14:tracePt t="147716" x="6724650" y="4991100"/>
          <p14:tracePt t="147732" x="6724650" y="5010150"/>
          <p14:tracePt t="147740" x="6724650" y="5027613"/>
          <p14:tracePt t="147748" x="6724650" y="5037138"/>
          <p14:tracePt t="147763" x="6724650" y="5045075"/>
          <p14:tracePt t="147780" x="6724650" y="5054600"/>
          <p14:tracePt t="148172" x="6715125" y="5072063"/>
          <p14:tracePt t="148628" x="6705600" y="5081588"/>
          <p14:tracePt t="148644" x="6705600" y="5089525"/>
          <p14:tracePt t="148660" x="6705600" y="5099050"/>
          <p14:tracePt t="148740" x="6705600" y="5072063"/>
          <p14:tracePt t="148748" x="6705600" y="5037138"/>
          <p14:tracePt t="148756" x="6705600" y="5027613"/>
          <p14:tracePt t="148765" x="6705600" y="5018088"/>
          <p14:tracePt t="148820" x="6705600" y="5010150"/>
          <p14:tracePt t="148830" x="6705600" y="5018088"/>
          <p14:tracePt t="148836" x="6705600" y="5027613"/>
          <p14:tracePt t="148846" x="6705600" y="5037138"/>
          <p14:tracePt t="149004" x="6705600" y="5045075"/>
          <p14:tracePt t="149028" x="6705600" y="5072063"/>
          <p14:tracePt t="149084" x="6705600" y="5081588"/>
          <p14:tracePt t="150364" x="6732588" y="5062538"/>
          <p14:tracePt t="150388" x="6742113" y="5045075"/>
          <p14:tracePt t="150404" x="6751638" y="5037138"/>
          <p14:tracePt t="150413" x="6751638" y="5018088"/>
          <p14:tracePt t="150420" x="6759575" y="5010150"/>
          <p14:tracePt t="150430" x="6786563" y="4991100"/>
          <p14:tracePt t="150446" x="6786563" y="4983163"/>
          <p14:tracePt t="150463" x="6796088" y="4956175"/>
          <p14:tracePt t="150508" x="6796088" y="4938713"/>
          <p14:tracePt t="150524" x="6796088" y="4911725"/>
          <p14:tracePt t="150532" x="6804025" y="4902200"/>
          <p14:tracePt t="150540" x="6804025" y="4875213"/>
          <p14:tracePt t="150548" x="6823075" y="4857750"/>
          <p14:tracePt t="150563" x="6848475" y="4830763"/>
          <p14:tracePt t="150580" x="6848475" y="4822825"/>
          <p14:tracePt t="150660" x="6848475" y="4813300"/>
          <p14:tracePt t="150668" x="6858000" y="4795838"/>
          <p14:tracePt t="150680" x="6858000" y="4786313"/>
          <p14:tracePt t="150697" x="6867525" y="4768850"/>
          <p14:tracePt t="150713" x="6867525" y="4759325"/>
          <p14:tracePt t="150730" x="6875463" y="4732338"/>
          <p14:tracePt t="150747" x="6875463" y="4714875"/>
          <p14:tracePt t="150764" x="6894513" y="4687888"/>
          <p14:tracePt t="150780" x="6911975" y="4660900"/>
          <p14:tracePt t="150797" x="6919913" y="4633913"/>
          <p14:tracePt t="150813" x="6938963" y="4598988"/>
          <p14:tracePt t="150830" x="6946900" y="4581525"/>
          <p14:tracePt t="150847" x="6956425" y="4572000"/>
          <p14:tracePt t="150863" x="6965950" y="4545013"/>
          <p14:tracePt t="150880" x="6973888" y="4537075"/>
          <p14:tracePt t="151044" x="6983413" y="4527550"/>
          <p14:tracePt t="151068" x="6991350" y="4527550"/>
          <p14:tracePt t="151092" x="7027863" y="4518025"/>
          <p14:tracePt t="151124" x="7037388" y="4510088"/>
          <p14:tracePt t="151140" x="7037388" y="4491038"/>
          <p14:tracePt t="151148" x="7062788" y="4473575"/>
          <p14:tracePt t="151164" x="7062788" y="4465638"/>
          <p14:tracePt t="151172" x="7062788" y="4456113"/>
          <p14:tracePt t="151181" x="7062788" y="4429125"/>
          <p14:tracePt t="151197" x="7062788" y="4384675"/>
          <p14:tracePt t="151213" x="7062788" y="4367213"/>
          <p14:tracePt t="151230" x="7045325" y="4303713"/>
          <p14:tracePt t="151247" x="7037388" y="4259263"/>
          <p14:tracePt t="151263" x="6991350" y="4214813"/>
          <p14:tracePt t="151280" x="6965950" y="4179888"/>
          <p14:tracePt t="151297" x="6956425" y="4170363"/>
          <p14:tracePt t="151313" x="6946900" y="4170363"/>
          <p14:tracePt t="151330" x="6911975" y="4170363"/>
          <p14:tracePt t="151347" x="6858000" y="4197350"/>
          <p14:tracePt t="151363" x="6813550" y="4348163"/>
          <p14:tracePt t="151381" x="6786563" y="4581525"/>
          <p14:tracePt t="151397" x="6786563" y="4732338"/>
          <p14:tracePt t="151413" x="6786563" y="4795838"/>
          <p14:tracePt t="151430" x="6786563" y="4813300"/>
          <p14:tracePt t="151447" x="6786563" y="4830763"/>
          <p14:tracePt t="151516" x="6786563" y="4840288"/>
          <p14:tracePt t="151532" x="6786563" y="4867275"/>
          <p14:tracePt t="151548" x="6786563" y="4884738"/>
          <p14:tracePt t="151564" x="6813550" y="4911725"/>
          <p14:tracePt t="151628" x="6813550" y="4919663"/>
          <p14:tracePt t="151636" x="6823075" y="4938713"/>
          <p14:tracePt t="151646" x="6823075" y="4946650"/>
          <p14:tracePt t="151772" x="6823075" y="4956175"/>
          <p14:tracePt t="151788" x="6823075" y="4965700"/>
          <p14:tracePt t="151812" x="6823075" y="4973638"/>
          <p14:tracePt t="151836" x="6823075" y="5000625"/>
          <p14:tracePt t="151900" x="6813550" y="5010150"/>
          <p14:tracePt t="151948" x="6796088" y="5010150"/>
          <p14:tracePt t="152068" x="6777038" y="5010150"/>
          <p14:tracePt t="152116" x="6769100" y="5010150"/>
          <p14:tracePt t="152780" x="6759575" y="5010150"/>
          <p14:tracePt t="152797" x="6751638" y="5010150"/>
          <p14:tracePt t="153004" x="6732588" y="4991100"/>
          <p14:tracePt t="153044" x="6732588" y="4973638"/>
          <p14:tracePt t="153060" x="6732588" y="4965700"/>
          <p14:tracePt t="153092" x="6742113" y="4956175"/>
          <p14:tracePt t="153108" x="6742113" y="4946650"/>
          <p14:tracePt t="153124" x="6751638" y="4911725"/>
          <p14:tracePt t="153132" x="6759575" y="4911725"/>
          <p14:tracePt t="153140" x="6769100" y="4902200"/>
          <p14:tracePt t="153172" x="6777038" y="4884738"/>
          <p14:tracePt t="153188" x="6813550" y="4848225"/>
          <p14:tracePt t="153204" x="6813550" y="4840288"/>
          <p14:tracePt t="153213" x="6831013" y="4795838"/>
          <p14:tracePt t="153220" x="6831013" y="4768850"/>
          <p14:tracePt t="153230" x="6831013" y="4732338"/>
          <p14:tracePt t="153246" x="6831013" y="4643438"/>
          <p14:tracePt t="153263" x="6831013" y="4581525"/>
          <p14:tracePt t="153280" x="6823075" y="4491038"/>
          <p14:tracePt t="153296" x="6796088" y="4419600"/>
          <p14:tracePt t="153313" x="6732588" y="4340225"/>
          <p14:tracePt t="153330" x="6697663" y="4313238"/>
          <p14:tracePt t="153346" x="6599238" y="4251325"/>
          <p14:tracePt t="153363" x="6483350" y="4205288"/>
          <p14:tracePt t="153380" x="6348413" y="4179888"/>
          <p14:tracePt t="153381" x="6313488" y="4170363"/>
          <p14:tracePt t="153397" x="6224588" y="4143375"/>
          <p14:tracePt t="153413" x="6188075" y="4133850"/>
          <p14:tracePt t="153430" x="6153150" y="4133850"/>
          <p14:tracePt t="153446" x="6134100" y="4133850"/>
          <p14:tracePt t="153463" x="6116638" y="4116388"/>
          <p14:tracePt t="153480" x="6018213" y="4071938"/>
          <p14:tracePt t="153496" x="5946775" y="4054475"/>
          <p14:tracePt t="153513" x="5830888" y="4010025"/>
          <p14:tracePt t="153530" x="5813425" y="4010025"/>
          <p14:tracePt t="153636" x="5822950" y="4017963"/>
          <p14:tracePt t="153644" x="5830888" y="4027488"/>
          <p14:tracePt t="153652" x="5830888" y="4037013"/>
          <p14:tracePt t="153668" x="5840413" y="4044950"/>
          <p14:tracePt t="153680" x="5848350" y="4062413"/>
          <p14:tracePt t="153696" x="5875338" y="4081463"/>
          <p14:tracePt t="153713" x="5884863" y="4108450"/>
          <p14:tracePt t="153740" x="5894388" y="4108450"/>
          <p14:tracePt t="153748" x="5919788" y="4108450"/>
          <p14:tracePt t="153763" x="5929313" y="4108450"/>
          <p14:tracePt t="153780" x="6045200" y="4133850"/>
          <p14:tracePt t="153797" x="6153150" y="4143375"/>
          <p14:tracePt t="153813" x="6313488" y="4179888"/>
          <p14:tracePt t="153830" x="6510338" y="4197350"/>
          <p14:tracePt t="153847" x="6581775" y="4205288"/>
          <p14:tracePt t="153863" x="6634163" y="4241800"/>
          <p14:tracePt t="153880" x="6653213" y="4251325"/>
          <p14:tracePt t="153896" x="6688138" y="4276725"/>
          <p14:tracePt t="153913" x="6724650" y="4313238"/>
          <p14:tracePt t="153947" x="6742113" y="4330700"/>
          <p14:tracePt t="153963" x="6769100" y="4357688"/>
          <p14:tracePt t="153980" x="6796088" y="4384675"/>
          <p14:tracePt t="153997" x="6831013" y="4394200"/>
          <p14:tracePt t="154013" x="6848475" y="4419600"/>
          <p14:tracePt t="154030" x="6858000" y="4429125"/>
          <p14:tracePt t="154047" x="6858000" y="4456113"/>
          <p14:tracePt t="154063" x="6858000" y="4518025"/>
          <p14:tracePt t="154080" x="6858000" y="4589463"/>
          <p14:tracePt t="154096" x="6858000" y="4670425"/>
          <p14:tracePt t="154113" x="6858000" y="4776788"/>
          <p14:tracePt t="154130" x="6858000" y="4840288"/>
          <p14:tracePt t="154147" x="6858000" y="4867275"/>
          <p14:tracePt t="154164" x="6858000" y="4875213"/>
          <p14:tracePt t="154180" x="6848475" y="4884738"/>
          <p14:tracePt t="154372" x="6858000" y="4884738"/>
          <p14:tracePt t="154380" x="6867525" y="4884738"/>
          <p14:tracePt t="154397" x="6894513" y="4902200"/>
          <p14:tracePt t="154420" x="6902450" y="4911725"/>
          <p14:tracePt t="154524" x="6911975" y="4911725"/>
          <p14:tracePt t="154564" x="6919913" y="4911725"/>
          <p14:tracePt t="154572" x="6929438" y="4902200"/>
          <p14:tracePt t="154581" x="6929438" y="4884738"/>
          <p14:tracePt t="154597" x="6929438" y="4840288"/>
          <p14:tracePt t="154613" x="6929438" y="4803775"/>
          <p14:tracePt t="154630" x="6929438" y="4768850"/>
          <p14:tracePt t="154646" x="6919913" y="4714875"/>
          <p14:tracePt t="154663" x="6902450" y="4670425"/>
          <p14:tracePt t="154680" x="6902450" y="4660900"/>
          <p14:tracePt t="154696" x="6894513" y="4633913"/>
          <p14:tracePt t="154713" x="6894513" y="4625975"/>
          <p14:tracePt t="154730" x="6884988" y="4589463"/>
          <p14:tracePt t="154746" x="6884988" y="4572000"/>
          <p14:tracePt t="154763" x="6884988" y="4545013"/>
          <p14:tracePt t="154780" x="6884988" y="4518025"/>
          <p14:tracePt t="154796" x="6875463" y="4510088"/>
          <p14:tracePt t="154813" x="6867525" y="4500563"/>
          <p14:tracePt t="154846" x="6867525" y="4473575"/>
          <p14:tracePt t="154863" x="6867525" y="4465638"/>
          <p14:tracePt t="154880" x="6867525" y="4456113"/>
          <p14:tracePt t="154896" x="6867525" y="4446588"/>
          <p14:tracePt t="154913" x="6867525" y="4419600"/>
          <p14:tracePt t="154930" x="6867525" y="4411663"/>
          <p14:tracePt t="154946" x="6867525" y="4394200"/>
          <p14:tracePt t="154963" x="6867525" y="4367213"/>
          <p14:tracePt t="154965" x="6867525" y="4357688"/>
          <p14:tracePt t="154980" x="6867525" y="4340225"/>
          <p14:tracePt t="154997" x="6867525" y="4322763"/>
          <p14:tracePt t="155013" x="6875463" y="4303713"/>
          <p14:tracePt t="155030" x="6875463" y="4295775"/>
          <p14:tracePt t="155084" x="6884988" y="4286250"/>
          <p14:tracePt t="155108" x="6894513" y="4286250"/>
          <p14:tracePt t="155116" x="6919913" y="4286250"/>
          <p14:tracePt t="155124" x="6929438" y="4303713"/>
          <p14:tracePt t="155132" x="6946900" y="4313238"/>
          <p14:tracePt t="155146" x="6956425" y="4313238"/>
          <p14:tracePt t="155163" x="7010400" y="4322763"/>
          <p14:tracePt t="155180" x="7054850" y="4348163"/>
          <p14:tracePt t="155197" x="7089775" y="4367213"/>
          <p14:tracePt t="155230" x="7099300" y="4375150"/>
          <p14:tracePt t="155246" x="7108825" y="4384675"/>
          <p14:tracePt t="155263" x="7116763" y="4411663"/>
          <p14:tracePt t="155280" x="7134225" y="4429125"/>
          <p14:tracePt t="155313" x="7143750" y="4465638"/>
          <p14:tracePt t="155348" x="7143750" y="4473575"/>
          <p14:tracePt t="155363" x="7143750" y="4483100"/>
          <p14:tracePt t="155380" x="7143750" y="4500563"/>
          <p14:tracePt t="155397" x="7143750" y="4527550"/>
          <p14:tracePt t="155413" x="7143750" y="4537075"/>
          <p14:tracePt t="155430" x="7134225" y="4581525"/>
          <p14:tracePt t="155447" x="7116763" y="4589463"/>
          <p14:tracePt t="155463" x="7089775" y="4589463"/>
          <p14:tracePt t="155480" x="7081838" y="4589463"/>
          <p14:tracePt t="155496" x="7072313" y="4589463"/>
          <p14:tracePt t="155513" x="7037388" y="4589463"/>
          <p14:tracePt t="155529" x="7018338" y="4589463"/>
          <p14:tracePt t="155546" x="6983413" y="4562475"/>
          <p14:tracePt t="155563" x="6946900" y="4527550"/>
          <p14:tracePt t="155580" x="6929438" y="4510088"/>
          <p14:tracePt t="155597" x="6902450" y="4465638"/>
          <p14:tracePt t="155613" x="6902450" y="4456113"/>
          <p14:tracePt t="155629" x="6902450" y="4446588"/>
          <p14:tracePt t="155646" x="6911975" y="4411663"/>
          <p14:tracePt t="155663" x="6946900" y="4411663"/>
          <p14:tracePt t="155680" x="6973888" y="4411663"/>
          <p14:tracePt t="155696" x="7000875" y="4411663"/>
          <p14:tracePt t="155713" x="7018338" y="4429125"/>
          <p14:tracePt t="155730" x="7018338" y="4456113"/>
          <p14:tracePt t="155746" x="7018338" y="4500563"/>
          <p14:tracePt t="155763" x="7018338" y="4510088"/>
          <p14:tracePt t="155884" x="7018338" y="4518025"/>
          <p14:tracePt t="155892" x="7018338" y="4537075"/>
          <p14:tracePt t="155908" x="7010400" y="4554538"/>
          <p14:tracePt t="155916" x="7010400" y="4562475"/>
          <p14:tracePt t="155930" x="7010400" y="4572000"/>
          <p14:tracePt t="155947" x="7000875" y="4608513"/>
          <p14:tracePt t="155948" x="6983413" y="4633913"/>
          <p14:tracePt t="155963" x="6983413" y="4643438"/>
          <p14:tracePt t="155980" x="6956425" y="4741863"/>
          <p14:tracePt t="155997" x="6894513" y="4822825"/>
          <p14:tracePt t="156013" x="6875463" y="4902200"/>
          <p14:tracePt t="156030" x="6831013" y="5000625"/>
          <p14:tracePt t="156046" x="6813550" y="5062538"/>
          <p14:tracePt t="156063" x="6804025" y="5126038"/>
          <p14:tracePt t="156080" x="6804025" y="5143500"/>
          <p14:tracePt t="156113" x="6804025" y="5153025"/>
          <p14:tracePt t="156130" x="6804025" y="5180013"/>
          <p14:tracePt t="156148" x="6796088" y="5197475"/>
          <p14:tracePt t="156284" x="6796088" y="5187950"/>
          <p14:tracePt t="156292" x="6796088" y="5180013"/>
          <p14:tracePt t="156300" x="6769100" y="5153025"/>
          <p14:tracePt t="156313" x="6769100" y="5143500"/>
          <p14:tracePt t="156330" x="6759575" y="5099050"/>
          <p14:tracePt t="156346" x="6742113" y="5062538"/>
          <p14:tracePt t="156363" x="6705600" y="5010150"/>
          <p14:tracePt t="156380" x="6562725" y="4875213"/>
          <p14:tracePt t="156397" x="6303963" y="4768850"/>
          <p14:tracePt t="156413" x="6010275" y="4670425"/>
          <p14:tracePt t="156430" x="5680075" y="4500563"/>
          <p14:tracePt t="156447" x="5375275" y="4330700"/>
          <p14:tracePt t="156463" x="4973638" y="4098925"/>
          <p14:tracePt t="156479" x="4500563" y="3867150"/>
          <p14:tracePt t="156496" x="4330700" y="3768725"/>
          <p14:tracePt t="156513" x="4116388" y="3625850"/>
          <p14:tracePt t="156529" x="3946525" y="3500438"/>
          <p14:tracePt t="156546" x="3875088" y="3402013"/>
          <p14:tracePt t="156563" x="3822700" y="3322638"/>
          <p14:tracePt t="156580" x="3759200" y="3205163"/>
          <p14:tracePt t="156597" x="3732213" y="3152775"/>
          <p14:tracePt t="156613" x="3705225" y="3089275"/>
          <p14:tracePt t="156630" x="3679825" y="3036888"/>
          <p14:tracePt t="156646" x="3643313" y="2938463"/>
          <p14:tracePt t="156663" x="3554413" y="2768600"/>
          <p14:tracePt t="156680" x="3482975" y="2625725"/>
          <p14:tracePt t="156696" x="3375025" y="2465388"/>
          <p14:tracePt t="156713" x="3303588" y="2322513"/>
          <p14:tracePt t="156730" x="3214688" y="2214563"/>
          <p14:tracePt t="156746" x="3160713" y="2133600"/>
          <p14:tracePt t="156763" x="3133725" y="2098675"/>
          <p14:tracePt t="156780" x="3116263" y="2062163"/>
          <p14:tracePt t="156796" x="3089275" y="2044700"/>
          <p14:tracePt t="156813" x="3071813" y="2027238"/>
          <p14:tracePt t="156830" x="3027363" y="1990725"/>
          <p14:tracePt t="156846" x="2946400" y="1946275"/>
          <p14:tracePt t="156863" x="2867025" y="1874838"/>
          <p14:tracePt t="156880" x="2786063" y="1812925"/>
          <p14:tracePt t="156896" x="2714625" y="1758950"/>
          <p14:tracePt t="156913" x="2705100" y="1751013"/>
          <p14:tracePt t="156930" x="2687638" y="1751013"/>
          <p14:tracePt t="156963" x="2670175" y="1751013"/>
          <p14:tracePt t="156980" x="2633663" y="1751013"/>
          <p14:tracePt t="156997" x="2616200" y="1751013"/>
          <p14:tracePt t="157013" x="2571750" y="1751013"/>
          <p14:tracePt t="157030" x="2527300" y="1751013"/>
          <p14:tracePt t="157046" x="2517775" y="1751013"/>
          <p14:tracePt t="157063" x="2500313" y="1751013"/>
          <p14:tracePt t="157080" x="2473325" y="1751013"/>
          <p14:tracePt t="157096" x="2438400" y="1751013"/>
          <p14:tracePt t="157113" x="2393950" y="1776413"/>
          <p14:tracePt t="157130" x="2384425" y="1776413"/>
          <p14:tracePt t="157146" x="2357438" y="1785938"/>
          <p14:tracePt t="157164" x="2347913" y="1795463"/>
          <p14:tracePt t="157180" x="2322513" y="1830388"/>
          <p14:tracePt t="157197" x="2303463" y="1847850"/>
          <p14:tracePt t="157213" x="2286000" y="1874838"/>
          <p14:tracePt t="157230" x="2268538" y="1901825"/>
          <p14:tracePt t="157263" x="2268538" y="1928813"/>
          <p14:tracePt t="157280" x="2251075" y="1955800"/>
          <p14:tracePt t="157296" x="2241550" y="1965325"/>
          <p14:tracePt t="157313" x="2232025" y="1982788"/>
          <p14:tracePt t="157330" x="2224088" y="1990725"/>
          <p14:tracePt t="157346" x="2224088" y="2000250"/>
          <p14:tracePt t="157363" x="2224088" y="2036763"/>
          <p14:tracePt t="157380" x="2224088" y="2054225"/>
          <p14:tracePt t="157397" x="2224088" y="2062163"/>
          <p14:tracePt t="157413" x="2224088" y="2089150"/>
          <p14:tracePt t="157430" x="2241550" y="2108200"/>
          <p14:tracePt t="157446" x="2259013" y="2133600"/>
          <p14:tracePt t="157463" x="2286000" y="2152650"/>
          <p14:tracePt t="157479" x="2303463" y="2179638"/>
          <p14:tracePt t="157496" x="2312988" y="2187575"/>
          <p14:tracePt t="157513" x="2322513" y="2197100"/>
          <p14:tracePt t="157529" x="2347913" y="2214563"/>
          <p14:tracePt t="157546" x="2357438" y="2232025"/>
          <p14:tracePt t="157563" x="2401888" y="2241550"/>
          <p14:tracePt t="157580" x="2455863" y="2276475"/>
          <p14:tracePt t="157597" x="2536825" y="2286000"/>
          <p14:tracePt t="157613" x="2633663" y="2330450"/>
          <p14:tracePt t="157630" x="2652713" y="2339975"/>
          <p14:tracePt t="157646" x="2660650" y="2339975"/>
          <p14:tracePt t="157664" x="2670175" y="2339975"/>
          <p14:tracePt t="157696" x="2705100" y="2339975"/>
          <p14:tracePt t="157713" x="2714625" y="2339975"/>
          <p14:tracePt t="157730" x="2724150" y="2339975"/>
          <p14:tracePt t="157746" x="2759075" y="2339975"/>
          <p14:tracePt t="157763" x="2768600" y="2339975"/>
          <p14:tracePt t="157797" x="2776538" y="2330450"/>
          <p14:tracePt t="157813" x="2822575" y="2312988"/>
          <p14:tracePt t="157846" x="2830513" y="2303463"/>
          <p14:tracePt t="157864" x="2857500" y="2286000"/>
          <p14:tracePt t="157880" x="2874963" y="2259013"/>
          <p14:tracePt t="157913" x="2884488" y="2241550"/>
          <p14:tracePt t="157930" x="2884488" y="2232025"/>
          <p14:tracePt t="157946" x="2884488" y="2214563"/>
          <p14:tracePt t="157948" x="2884488" y="2187575"/>
          <p14:tracePt t="157963" x="2884488" y="2179638"/>
          <p14:tracePt t="157980" x="2884488" y="2125663"/>
          <p14:tracePt t="157997" x="2884488" y="2108200"/>
          <p14:tracePt t="158013" x="2857500" y="2044700"/>
          <p14:tracePt t="158030" x="2847975" y="2027238"/>
          <p14:tracePt t="158046" x="2813050" y="1965325"/>
          <p14:tracePt t="158063" x="2786063" y="1928813"/>
          <p14:tracePt t="158080" x="2776538" y="1893888"/>
          <p14:tracePt t="158096" x="2741613" y="1866900"/>
          <p14:tracePt t="158113" x="2670175" y="1822450"/>
          <p14:tracePt t="158130" x="2643188" y="1803400"/>
          <p14:tracePt t="158146" x="2598738" y="1776413"/>
          <p14:tracePt t="158163" x="2544763" y="1758950"/>
          <p14:tracePt t="158180" x="2465388" y="1751013"/>
          <p14:tracePt t="158196" x="2438400" y="1751013"/>
          <p14:tracePt t="158213" x="2411413" y="1751013"/>
          <p14:tracePt t="158230" x="2384425" y="1751013"/>
          <p14:tracePt t="158246" x="2357438" y="1751013"/>
          <p14:tracePt t="158263" x="2339975" y="1751013"/>
          <p14:tracePt t="158280" x="2312988" y="1758950"/>
          <p14:tracePt t="158296" x="2286000" y="1785938"/>
          <p14:tracePt t="158313" x="2276475" y="1803400"/>
          <p14:tracePt t="158330" x="2259013" y="1839913"/>
          <p14:tracePt t="158363" x="2259013" y="1866900"/>
          <p14:tracePt t="158380" x="2232025" y="1893888"/>
          <p14:tracePt t="158414" x="2232025" y="1928813"/>
          <p14:tracePt t="158430" x="2232025" y="1946275"/>
          <p14:tracePt t="158446" x="2232025" y="1990725"/>
          <p14:tracePt t="158463" x="2232025" y="2027238"/>
          <p14:tracePt t="158479" x="2241550" y="2044700"/>
          <p14:tracePt t="158496" x="2259013" y="2081213"/>
          <p14:tracePt t="158513" x="2276475" y="2098675"/>
          <p14:tracePt t="158529" x="2295525" y="2133600"/>
          <p14:tracePt t="158546" x="2322513" y="2152650"/>
          <p14:tracePt t="158563" x="2339975" y="2170113"/>
          <p14:tracePt t="158580" x="2347913" y="2179638"/>
          <p14:tracePt t="158597" x="2384425" y="2214563"/>
          <p14:tracePt t="158613" x="2411413" y="2224088"/>
          <p14:tracePt t="158629" x="2455863" y="2241550"/>
          <p14:tracePt t="158646" x="2465388" y="2251075"/>
          <p14:tracePt t="158663" x="2482850" y="2259013"/>
          <p14:tracePt t="158680" x="2490788" y="2268538"/>
          <p14:tracePt t="158713" x="2500313" y="2268538"/>
          <p14:tracePt t="158730" x="2509838" y="2268538"/>
          <p14:tracePt t="158746" x="2536825" y="2268538"/>
          <p14:tracePt t="158764" x="2554288" y="2268538"/>
          <p14:tracePt t="158780" x="2562225" y="2268538"/>
          <p14:tracePt t="158796" x="2589213" y="2268538"/>
          <p14:tracePt t="158813" x="2625725" y="2259013"/>
          <p14:tracePt t="158830" x="2633663" y="2251075"/>
          <p14:tracePt t="158846" x="2652713" y="2224088"/>
          <p14:tracePt t="158863" x="2660650" y="2224088"/>
          <p14:tracePt t="158880" x="2687638" y="2205038"/>
          <p14:tracePt t="158896" x="2714625" y="2179638"/>
          <p14:tracePt t="158913" x="2724150" y="2125663"/>
          <p14:tracePt t="158930" x="2732088" y="2081213"/>
          <p14:tracePt t="158946" x="2741613" y="2071688"/>
          <p14:tracePt t="158948" x="2741613" y="2062163"/>
          <p14:tracePt t="158980" x="2741613" y="2044700"/>
          <p14:tracePt t="160588" x="2759075" y="2027238"/>
          <p14:tracePt t="160604" x="2776538" y="2027238"/>
          <p14:tracePt t="160613" x="2786063" y="2027238"/>
          <p14:tracePt t="160620" x="2822575" y="2036763"/>
          <p14:tracePt t="160630" x="2830513" y="2044700"/>
          <p14:tracePt t="160646" x="2867025" y="2081213"/>
          <p14:tracePt t="160663" x="2965450" y="2152650"/>
          <p14:tracePt t="160679" x="3062288" y="2224088"/>
          <p14:tracePt t="160696" x="3187700" y="2295525"/>
          <p14:tracePt t="160713" x="3375025" y="2411413"/>
          <p14:tracePt t="160729" x="3776663" y="2633663"/>
          <p14:tracePt t="160746" x="4303713" y="2955925"/>
          <p14:tracePt t="160763" x="4875213" y="3322638"/>
          <p14:tracePt t="160780" x="6062663" y="4160838"/>
          <p14:tracePt t="160797" x="6751638" y="4633913"/>
          <p14:tracePt t="160813" x="7251700" y="4875213"/>
          <p14:tracePt t="160830" x="7581900" y="5027613"/>
          <p14:tracePt t="160846" x="7751763" y="5143500"/>
          <p14:tracePt t="160863" x="7840663" y="5187950"/>
          <p14:tracePt t="160879" x="7867650" y="5214938"/>
          <p14:tracePt t="160932" x="7875588" y="5224463"/>
          <p14:tracePt t="160956" x="7894638" y="5259388"/>
          <p14:tracePt t="160964" x="7912100" y="5286375"/>
          <p14:tracePt t="160972" x="7920038" y="5295900"/>
          <p14:tracePt t="160981" x="7956550" y="5330825"/>
          <p14:tracePt t="160997" x="8001000" y="5357813"/>
          <p14:tracePt t="161013" x="8108950" y="5402263"/>
          <p14:tracePt t="161030" x="8197850" y="5429250"/>
          <p14:tracePt t="161046" x="8205788" y="5429250"/>
          <p14:tracePt t="161063" x="8232775" y="5429250"/>
          <p14:tracePt t="161080" x="8242300" y="5429250"/>
          <p14:tracePt t="161096" x="8242300" y="5394325"/>
          <p14:tracePt t="161113" x="8224838" y="5357813"/>
          <p14:tracePt t="161130" x="8180388" y="5313363"/>
          <p14:tracePt t="161146" x="8099425" y="5241925"/>
          <p14:tracePt t="161163" x="7974013" y="5153025"/>
          <p14:tracePt t="161180" x="7939088" y="5116513"/>
          <p14:tracePt t="161197" x="7894638" y="5072063"/>
          <p14:tracePt t="161230" x="7894638" y="5062538"/>
          <p14:tracePt t="161246" x="7885113" y="5045075"/>
          <p14:tracePt t="161263" x="7867650" y="5027613"/>
          <p14:tracePt t="161316" x="7867650" y="5010150"/>
          <p14:tracePt t="161436" x="7867650" y="5000625"/>
          <p14:tracePt t="161445" x="7875588" y="5000625"/>
          <p14:tracePt t="161452" x="7885113" y="5018088"/>
          <p14:tracePt t="161463" x="7912100" y="5037138"/>
          <p14:tracePt t="161484" x="7920038" y="5045075"/>
          <p14:tracePt t="161516" x="7929563" y="5045075"/>
          <p14:tracePt t="161820" x="7902575" y="5037138"/>
          <p14:tracePt t="161836" x="7885113" y="5018088"/>
          <p14:tracePt t="161844" x="7867650" y="5018088"/>
          <p14:tracePt t="161852" x="7858125" y="5018088"/>
          <p14:tracePt t="161868" x="7848600" y="5018088"/>
          <p14:tracePt t="161879" x="7840663" y="5018088"/>
          <p14:tracePt t="161896" x="7823200" y="5018088"/>
          <p14:tracePt t="161913" x="7813675" y="5010150"/>
          <p14:tracePt t="161929" x="7786688" y="5010150"/>
          <p14:tracePt t="161947" x="7769225" y="5010150"/>
          <p14:tracePt t="161963" x="7759700" y="5010150"/>
          <p14:tracePt t="161996" x="7751763" y="5010150"/>
          <p14:tracePt t="162013" x="7732713" y="5010150"/>
          <p14:tracePt t="162020" x="7715250" y="5010150"/>
          <p14:tracePt t="162030" x="7705725" y="5010150"/>
          <p14:tracePt t="162046" x="7697788" y="5010150"/>
          <p14:tracePt t="162063" x="7688263" y="5010150"/>
          <p14:tracePt t="162084" x="7670800" y="5010150"/>
          <p14:tracePt t="162096" x="7661275" y="5010150"/>
          <p14:tracePt t="162113" x="7653338" y="5010150"/>
          <p14:tracePt t="162129" x="7643813" y="5010150"/>
          <p14:tracePt t="162146" x="7608888" y="5010150"/>
          <p14:tracePt t="162163" x="7589838" y="5010150"/>
          <p14:tracePt t="162180" x="7581900" y="5010150"/>
          <p14:tracePt t="162196" x="7545388" y="5010150"/>
          <p14:tracePt t="162213" x="7537450" y="5010150"/>
          <p14:tracePt t="162229" x="7510463" y="5010150"/>
          <p14:tracePt t="162246" x="7500938" y="5010150"/>
          <p14:tracePt t="162263" x="7491413" y="5010150"/>
          <p14:tracePt t="162279" x="7473950" y="5010150"/>
          <p14:tracePt t="162296" x="7456488" y="5010150"/>
          <p14:tracePt t="162312" x="7446963" y="5010150"/>
          <p14:tracePt t="162329" x="7439025" y="5010150"/>
          <p14:tracePt t="162364" x="7429500" y="5010150"/>
          <p14:tracePt t="162396" x="7402513" y="5010150"/>
          <p14:tracePt t="162420" x="7394575" y="5010150"/>
          <p14:tracePt t="162444" x="7385050" y="5010150"/>
          <p14:tracePt t="162452" x="7375525" y="5010150"/>
          <p14:tracePt t="162463" x="7348538" y="5010150"/>
          <p14:tracePt t="162480" x="7340600" y="5010150"/>
          <p14:tracePt t="162496" x="7331075" y="5010150"/>
          <p14:tracePt t="162513" x="7323138" y="5000625"/>
          <p14:tracePt t="162532" x="7296150" y="5000625"/>
          <p14:tracePt t="162548" x="7286625" y="5000625"/>
          <p14:tracePt t="162564" x="7277100" y="5000625"/>
          <p14:tracePt t="162580" x="7269163" y="5000625"/>
          <p14:tracePt t="162596" x="7215188" y="4983163"/>
          <p14:tracePt t="162613" x="7188200" y="4983163"/>
          <p14:tracePt t="162629" x="7170738" y="4983163"/>
          <p14:tracePt t="162646" x="7143750" y="4983163"/>
          <p14:tracePt t="162663" x="7108825" y="4965700"/>
          <p14:tracePt t="162680" x="7072313" y="4965700"/>
          <p14:tracePt t="162696" x="7062788" y="4965700"/>
          <p14:tracePt t="162729" x="7054850" y="4965700"/>
          <p14:tracePt t="162746" x="7018338" y="4965700"/>
          <p14:tracePt t="162763" x="7010400" y="4965700"/>
          <p14:tracePt t="162779" x="6965950" y="4965700"/>
          <p14:tracePt t="162797" x="6919913" y="4965700"/>
          <p14:tracePt t="162813" x="6911975" y="4965700"/>
          <p14:tracePt t="162829" x="6902450" y="4965700"/>
          <p14:tracePt t="162846" x="6894513" y="4965700"/>
          <p14:tracePt t="162879" x="6875463" y="4965700"/>
          <p14:tracePt t="162896" x="6867525" y="4965700"/>
          <p14:tracePt t="162913" x="6831013" y="4965700"/>
          <p14:tracePt t="162929" x="6796088" y="4965700"/>
          <p14:tracePt t="162946" x="6786563" y="4965700"/>
          <p14:tracePt t="163036" x="6769100" y="4965700"/>
          <p14:tracePt t="163052" x="6759575" y="4965700"/>
          <p14:tracePt t="163092" x="6751638" y="4965700"/>
          <p14:tracePt t="163156" x="6724650" y="4956175"/>
          <p14:tracePt t="163172" x="6697663" y="4929188"/>
          <p14:tracePt t="163180" x="6697663" y="4919663"/>
          <p14:tracePt t="163188" x="6697663" y="4911725"/>
          <p14:tracePt t="163198" x="6688138" y="4902200"/>
          <p14:tracePt t="163213" x="6688138" y="4857750"/>
          <p14:tracePt t="163230" x="6680200" y="4813300"/>
          <p14:tracePt t="163246" x="6680200" y="4768850"/>
          <p14:tracePt t="163262" x="6680200" y="4732338"/>
          <p14:tracePt t="163279" x="6680200" y="4714875"/>
          <p14:tracePt t="163296" x="6680200" y="4687888"/>
          <p14:tracePt t="163312" x="6680200" y="4660900"/>
          <p14:tracePt t="163329" x="6680200" y="4643438"/>
          <p14:tracePt t="163346" x="6680200" y="4608513"/>
          <p14:tracePt t="163362" x="6680200" y="4572000"/>
          <p14:tracePt t="163380" x="6680200" y="4554538"/>
          <p14:tracePt t="163397" x="6680200" y="4518025"/>
          <p14:tracePt t="163413" x="6680200" y="4473575"/>
          <p14:tracePt t="163429" x="6680200" y="4446588"/>
          <p14:tracePt t="163446" x="6680200" y="4384675"/>
          <p14:tracePt t="163463" x="6670675" y="4340225"/>
          <p14:tracePt t="163479" x="6670675" y="4276725"/>
          <p14:tracePt t="163496" x="6643688" y="4224338"/>
          <p14:tracePt t="163513" x="6643688" y="4179888"/>
          <p14:tracePt t="163529" x="6634163" y="4152900"/>
          <p14:tracePt t="163546" x="6616700" y="4133850"/>
          <p14:tracePt t="163562" x="6589713" y="4108450"/>
          <p14:tracePt t="163580" x="6581775" y="4108450"/>
          <p14:tracePt t="163597" x="6527800" y="4108450"/>
          <p14:tracePt t="163613" x="6491288" y="4108450"/>
          <p14:tracePt t="163629" x="6483350" y="4108450"/>
          <p14:tracePt t="163646" x="6473825" y="4108450"/>
          <p14:tracePt t="163716" x="6465888" y="4108450"/>
          <p14:tracePt t="163724" x="6465888" y="4116388"/>
          <p14:tracePt t="163732" x="6473825" y="4143375"/>
          <p14:tracePt t="163748" x="6483350" y="4152900"/>
          <p14:tracePt t="163763" x="6500813" y="4179888"/>
          <p14:tracePt t="163780" x="6537325" y="4224338"/>
          <p14:tracePt t="163797" x="6562725" y="4259263"/>
          <p14:tracePt t="163813" x="6599238" y="4313238"/>
          <p14:tracePt t="163829" x="6608763" y="4348163"/>
          <p14:tracePt t="163846" x="6626225" y="4367213"/>
          <p14:tracePt t="163862" x="6643688" y="4429125"/>
          <p14:tracePt t="163879" x="6661150" y="4473575"/>
          <p14:tracePt t="163896" x="6715125" y="4562475"/>
          <p14:tracePt t="163913" x="6751638" y="4633913"/>
          <p14:tracePt t="163929" x="6777038" y="4679950"/>
          <p14:tracePt t="163946" x="6796088" y="4732338"/>
          <p14:tracePt t="163948" x="6796088" y="4741863"/>
          <p14:tracePt t="163963" x="6813550" y="4768850"/>
          <p14:tracePt t="163980" x="6840538" y="4803775"/>
          <p14:tracePt t="163996" x="6840538" y="4840288"/>
          <p14:tracePt t="164013" x="6840538" y="4848225"/>
          <p14:tracePt t="164029" x="6840538" y="4857750"/>
          <p14:tracePt t="164046" x="6840538" y="4884738"/>
          <p14:tracePt t="164062" x="6840538" y="4911725"/>
          <p14:tracePt t="164079" x="6840538" y="4946650"/>
          <p14:tracePt t="164096" x="6840538" y="4991100"/>
          <p14:tracePt t="164113" x="6840538" y="5027613"/>
          <p14:tracePt t="164129" x="6840538" y="5054600"/>
          <p14:tracePt t="164146" x="6840538" y="5072063"/>
          <p14:tracePt t="164162" x="6831013" y="5108575"/>
          <p14:tracePt t="164179" x="6823075" y="5133975"/>
          <p14:tracePt t="164196" x="6823075" y="5180013"/>
          <p14:tracePt t="164213" x="6813550" y="5224463"/>
          <p14:tracePt t="164230" x="6813550" y="5286375"/>
          <p14:tracePt t="164246" x="6786563" y="5348288"/>
          <p14:tracePt t="164263" x="6769100" y="5429250"/>
          <p14:tracePt t="164279" x="6759575" y="5491163"/>
          <p14:tracePt t="164296" x="6759575" y="5537200"/>
          <p14:tracePt t="164313" x="6742113" y="5599113"/>
          <p14:tracePt t="164329" x="6742113" y="5616575"/>
          <p14:tracePt t="164346" x="6742113" y="5653088"/>
          <p14:tracePt t="164363" x="6742113" y="5670550"/>
          <p14:tracePt t="164380" x="6742113" y="5705475"/>
          <p14:tracePt t="164397" x="6742113" y="5741988"/>
          <p14:tracePt t="164413" x="6742113" y="5768975"/>
          <p14:tracePt t="164429" x="6742113" y="5795963"/>
          <p14:tracePt t="164446" x="6742113" y="5803900"/>
          <p14:tracePt t="164463" x="6742113" y="5822950"/>
          <p14:tracePt t="164492" x="6742113" y="5830888"/>
          <p14:tracePt t="164652" x="6742113" y="5813425"/>
          <p14:tracePt t="164668" x="6751638" y="5803900"/>
          <p14:tracePt t="164684" x="6751638" y="5795963"/>
          <p14:tracePt t="164693" x="6759575" y="5786438"/>
          <p14:tracePt t="164700" x="6769100" y="5776913"/>
          <p14:tracePt t="164712" x="6769100" y="5768975"/>
          <p14:tracePt t="164729" x="6769100" y="5759450"/>
          <p14:tracePt t="164746" x="6769100" y="5724525"/>
          <p14:tracePt t="164762" x="6769100" y="5705475"/>
          <p14:tracePt t="164780" x="6769100" y="5661025"/>
          <p14:tracePt t="164797" x="6769100" y="5589588"/>
          <p14:tracePt t="164813" x="6769100" y="5527675"/>
          <p14:tracePt t="164829" x="6769100" y="5456238"/>
          <p14:tracePt t="164846" x="6769100" y="5367338"/>
          <p14:tracePt t="164863" x="6769100" y="5268913"/>
          <p14:tracePt t="164879" x="6769100" y="5180013"/>
          <p14:tracePt t="164896" x="6769100" y="5133975"/>
          <p14:tracePt t="164912" x="6759575" y="5072063"/>
          <p14:tracePt t="164929" x="6759575" y="5010150"/>
          <p14:tracePt t="164946" x="6751638" y="4965700"/>
          <p14:tracePt t="164963" x="6751638" y="4902200"/>
          <p14:tracePt t="164964" x="6742113" y="4867275"/>
          <p14:tracePt t="164979" x="6742113" y="4840288"/>
          <p14:tracePt t="164996" x="6715125" y="4724400"/>
          <p14:tracePt t="165013" x="6697663" y="4652963"/>
          <p14:tracePt t="165029" x="6697663" y="4589463"/>
          <p14:tracePt t="165046" x="6688138" y="4527550"/>
          <p14:tracePt t="165062" x="6688138" y="4465638"/>
          <p14:tracePt t="165079" x="6688138" y="4419600"/>
          <p14:tracePt t="165096" x="6688138" y="4402138"/>
          <p14:tracePt t="165113" x="6688138" y="4367213"/>
          <p14:tracePt t="165129" x="6688138" y="4348163"/>
          <p14:tracePt t="165146" x="6688138" y="4303713"/>
          <p14:tracePt t="165162" x="6688138" y="4276725"/>
          <p14:tracePt t="165179" x="6688138" y="4251325"/>
          <p14:tracePt t="165197" x="6688138" y="4241800"/>
          <p14:tracePt t="165292" x="6688138" y="4268788"/>
          <p14:tracePt t="165308" x="6688138" y="4322763"/>
          <p14:tracePt t="165316" x="6688138" y="4330700"/>
          <p14:tracePt t="165329" x="6688138" y="4367213"/>
          <p14:tracePt t="165346" x="6688138" y="4394200"/>
          <p14:tracePt t="165363" x="6688138" y="4438650"/>
          <p14:tracePt t="165380" x="6688138" y="4500563"/>
          <p14:tracePt t="165397" x="6705600" y="4616450"/>
          <p14:tracePt t="165413" x="6705600" y="4697413"/>
          <p14:tracePt t="165429" x="6705600" y="4803775"/>
          <p14:tracePt t="165446" x="6705600" y="4894263"/>
          <p14:tracePt t="165463" x="6705600" y="5000625"/>
          <p14:tracePt t="165479" x="6715125" y="5062538"/>
          <p14:tracePt t="165496" x="6715125" y="5099050"/>
          <p14:tracePt t="165513" x="6732588" y="5143500"/>
          <p14:tracePt t="165529" x="6732588" y="5170488"/>
          <p14:tracePt t="165546" x="6732588" y="5205413"/>
          <p14:tracePt t="165563" x="6732588" y="5251450"/>
          <p14:tracePt t="165580" x="6732588" y="5295900"/>
          <p14:tracePt t="165596" x="6742113" y="5348288"/>
          <p14:tracePt t="165613" x="6742113" y="5375275"/>
          <p14:tracePt t="165629" x="6742113" y="5402263"/>
          <p14:tracePt t="165646" x="6759575" y="5438775"/>
          <p14:tracePt t="165663" x="6759575" y="5456238"/>
          <p14:tracePt t="165679" x="6777038" y="5465763"/>
          <p14:tracePt t="165696" x="6777038" y="5473700"/>
          <p14:tracePt t="165713" x="6777038" y="5500688"/>
          <p14:tracePt t="165730" x="6777038" y="5510213"/>
          <p14:tracePt t="165746" x="6777038" y="5518150"/>
          <p14:tracePt t="165780" x="6777038" y="5527675"/>
          <p14:tracePt t="165797" x="6777038" y="5554663"/>
          <p14:tracePt t="165814" x="6777038" y="5562600"/>
          <p14:tracePt t="165829" x="6777038" y="5572125"/>
          <p14:tracePt t="165846" x="6777038" y="5581650"/>
          <p14:tracePt t="165862" x="6786563" y="5599113"/>
          <p14:tracePt t="165879" x="6786563" y="5626100"/>
          <p14:tracePt t="165912" x="6786563" y="5634038"/>
          <p14:tracePt t="165929" x="6786563" y="5653088"/>
          <p14:tracePt t="165946" x="6786563" y="5661025"/>
          <p14:tracePt t="165962" x="6786563" y="5670550"/>
          <p14:tracePt t="165979" x="6786563" y="5688013"/>
          <p14:tracePt t="165996" x="6786563" y="5705475"/>
          <p14:tracePt t="166014" x="6786563" y="5715000"/>
          <p14:tracePt t="166092" x="6786563" y="5724525"/>
          <p14:tracePt t="166132" x="6786563" y="5732463"/>
          <p14:tracePt t="166164" x="6786563" y="5759450"/>
          <p14:tracePt t="166356" x="6796088" y="5724525"/>
          <p14:tracePt t="166364" x="6796088" y="5715000"/>
          <p14:tracePt t="166372" x="6796088" y="5680075"/>
          <p14:tracePt t="166381" x="6796088" y="5670550"/>
          <p14:tracePt t="166397" x="6796088" y="5643563"/>
          <p14:tracePt t="166413" x="6796088" y="5589588"/>
          <p14:tracePt t="166430" x="6796088" y="5554663"/>
          <p14:tracePt t="166446" x="6796088" y="5510213"/>
          <p14:tracePt t="166463" x="6796088" y="5483225"/>
          <p14:tracePt t="166479" x="6796088" y="5419725"/>
          <p14:tracePt t="166496" x="6769100" y="5322888"/>
          <p14:tracePt t="166513" x="6732588" y="5241925"/>
          <p14:tracePt t="166529" x="6724650" y="5153025"/>
          <p14:tracePt t="166546" x="6697663" y="5089525"/>
          <p14:tracePt t="166562" x="6670675" y="5018088"/>
          <p14:tracePt t="166579" x="6670675" y="4973638"/>
          <p14:tracePt t="166597" x="6661150" y="4857750"/>
          <p14:tracePt t="166613" x="6661150" y="4803775"/>
          <p14:tracePt t="166629" x="6626225" y="4724400"/>
          <p14:tracePt t="166646" x="6616700" y="4660900"/>
          <p14:tracePt t="166662" x="6616700" y="4598988"/>
          <p14:tracePt t="166679" x="6608763" y="4554538"/>
          <p14:tracePt t="166696" x="6608763" y="4510088"/>
          <p14:tracePt t="166713" x="6589713" y="4483100"/>
          <p14:tracePt t="166729" x="6589713" y="4446588"/>
          <p14:tracePt t="166746" x="6589713" y="4438650"/>
          <p14:tracePt t="166812" x="6589713" y="4429125"/>
          <p14:tracePt t="166829" x="6589713" y="4419600"/>
          <p14:tracePt t="166852" x="6589713" y="4402138"/>
          <p14:tracePt t="166876" x="6589713" y="4384675"/>
          <p14:tracePt t="166884" x="6589713" y="4375150"/>
          <p14:tracePt t="166896" x="6608763" y="4375150"/>
          <p14:tracePt t="166913" x="6626225" y="4367213"/>
          <p14:tracePt t="166929" x="6653213" y="4357688"/>
          <p14:tracePt t="167044" x="6661150" y="4357688"/>
          <p14:tracePt t="167052" x="6670675" y="4357688"/>
          <p14:tracePt t="167076" x="6670675" y="4367213"/>
          <p14:tracePt t="167092" x="6670675" y="4375150"/>
          <p14:tracePt t="167100" x="6670675" y="4384675"/>
          <p14:tracePt t="167116" x="6670675" y="4394200"/>
          <p14:tracePt t="167129" x="6670675" y="4419600"/>
          <p14:tracePt t="167146" x="6670675" y="4456113"/>
          <p14:tracePt t="167162" x="6670675" y="4483100"/>
          <p14:tracePt t="167179" x="6670675" y="4545013"/>
          <p14:tracePt t="167196" x="6670675" y="4598988"/>
          <p14:tracePt t="167213" x="6670675" y="4652963"/>
          <p14:tracePt t="167229" x="6670675" y="4697413"/>
          <p14:tracePt t="167246" x="6670675" y="4759325"/>
          <p14:tracePt t="167263" x="6680200" y="4795838"/>
          <p14:tracePt t="167280" x="6680200" y="4848225"/>
          <p14:tracePt t="167296" x="6680200" y="4911725"/>
          <p14:tracePt t="167312" x="6680200" y="4973638"/>
          <p14:tracePt t="167329" x="6680200" y="5037138"/>
          <p14:tracePt t="167346" x="6680200" y="5099050"/>
          <p14:tracePt t="167363" x="6680200" y="5143500"/>
          <p14:tracePt t="167379" x="6680200" y="5205413"/>
          <p14:tracePt t="167396" x="6680200" y="5259388"/>
          <p14:tracePt t="167413" x="6680200" y="5367338"/>
          <p14:tracePt t="167429" x="6680200" y="5419725"/>
          <p14:tracePt t="167446" x="6680200" y="5483225"/>
          <p14:tracePt t="167463" x="6680200" y="5518150"/>
          <p14:tracePt t="167479" x="6680200" y="5537200"/>
          <p14:tracePt t="167496" x="6680200" y="5572125"/>
          <p14:tracePt t="167512" x="6680200" y="5608638"/>
          <p14:tracePt t="167529" x="6680200" y="5616575"/>
          <p14:tracePt t="167546" x="6680200" y="5661025"/>
          <p14:tracePt t="167563" x="6680200" y="5680075"/>
          <p14:tracePt t="167579" x="6680200" y="5715000"/>
          <p14:tracePt t="167596" x="6688138" y="5751513"/>
          <p14:tracePt t="167629" x="6688138" y="5759450"/>
          <p14:tracePt t="167646" x="6688138" y="5768975"/>
          <p14:tracePt t="167663" x="6705600" y="5786438"/>
          <p14:tracePt t="167679" x="6705600" y="5813425"/>
          <p14:tracePt t="167696" x="6705600" y="5822950"/>
          <p14:tracePt t="167712" x="6705600" y="5830888"/>
          <p14:tracePt t="168004" x="6724650" y="5848350"/>
          <p14:tracePt t="168013" x="6751638" y="5840413"/>
          <p14:tracePt t="168020" x="6759575" y="5830888"/>
          <p14:tracePt t="168029" x="6759575" y="5822950"/>
          <p14:tracePt t="168046" x="6786563" y="5768975"/>
          <p14:tracePt t="168062" x="6786563" y="5688013"/>
          <p14:tracePt t="168079" x="6786563" y="5545138"/>
          <p14:tracePt t="168096" x="6759575" y="5322888"/>
          <p14:tracePt t="168112" x="6599238" y="4973638"/>
          <p14:tracePt t="168129" x="6357938" y="4572000"/>
          <p14:tracePt t="168146" x="6143625" y="4179888"/>
          <p14:tracePt t="168162" x="5715000" y="3660775"/>
          <p14:tracePt t="168179" x="5384800" y="3303588"/>
          <p14:tracePt t="168196" x="5170488" y="3108325"/>
          <p14:tracePt t="168213" x="4795838" y="2822575"/>
          <p14:tracePt t="168229" x="4732338" y="2786063"/>
          <p14:tracePt t="168246" x="4705350" y="2776538"/>
          <p14:tracePt t="168262" x="4697413" y="2768600"/>
          <p14:tracePt t="168300" x="4670425" y="2768600"/>
          <p14:tracePt t="168312" x="4660900" y="2768600"/>
          <p14:tracePt t="168329" x="4633913" y="2786063"/>
          <p14:tracePt t="168346" x="4616450" y="2786063"/>
          <p14:tracePt t="168362" x="4608513" y="2786063"/>
          <p14:tracePt t="168379" x="4589463" y="2786063"/>
          <p14:tracePt t="168396" x="4572000" y="2786063"/>
          <p14:tracePt t="168413" x="4545013" y="2786063"/>
          <p14:tracePt t="168429" x="4518025" y="2795588"/>
          <p14:tracePt t="168446" x="4483100" y="2795588"/>
          <p14:tracePt t="168462" x="4419600" y="2795588"/>
          <p14:tracePt t="168479" x="4295775" y="2759075"/>
          <p14:tracePt t="168496" x="4214813" y="2705100"/>
          <p14:tracePt t="168512" x="4160838" y="2670175"/>
          <p14:tracePt t="168529" x="4098925" y="2616200"/>
          <p14:tracePt t="168546" x="4000500" y="2527300"/>
          <p14:tracePt t="168562" x="3894138" y="2411413"/>
          <p14:tracePt t="168579" x="3840163" y="2339975"/>
          <p14:tracePt t="168596" x="3786188" y="2303463"/>
          <p14:tracePt t="168612" x="3741738" y="2268538"/>
          <p14:tracePt t="168629" x="3714750" y="2259013"/>
          <p14:tracePt t="168646" x="3697288" y="2241550"/>
          <p14:tracePt t="168684" x="3687763" y="2224088"/>
          <p14:tracePt t="168696" x="3670300" y="2224088"/>
          <p14:tracePt t="168712" x="3633788" y="2205038"/>
          <p14:tracePt t="168729" x="3608388" y="2205038"/>
          <p14:tracePt t="168746" x="3571875" y="2187575"/>
          <p14:tracePt t="168762" x="3562350" y="2170113"/>
          <p14:tracePt t="168779" x="3544888" y="2170113"/>
          <p14:tracePt t="168796" x="3536950" y="2160588"/>
          <p14:tracePt t="169956" x="3544888" y="2160588"/>
          <p14:tracePt t="169972" x="3554413" y="2160588"/>
          <p14:tracePt t="169980" x="3562350" y="2179638"/>
          <p14:tracePt t="170028" x="3581400" y="2179638"/>
          <p14:tracePt t="170045" x="3589338" y="2187575"/>
          <p14:tracePt t="170076" x="3598863" y="2187575"/>
          <p14:tracePt t="170092" x="3608388" y="2187575"/>
          <p14:tracePt t="170100" x="3625850" y="2187575"/>
          <p14:tracePt t="170116" x="3643313" y="2197100"/>
          <p14:tracePt t="170140" x="3652838" y="2197100"/>
          <p14:tracePt t="170156" x="3660775" y="2197100"/>
          <p14:tracePt t="170164" x="3679825" y="2205038"/>
          <p14:tracePt t="170180" x="3687763" y="2205038"/>
          <p14:tracePt t="170204" x="3705225" y="2205038"/>
          <p14:tracePt t="170220" x="3714750" y="2205038"/>
          <p14:tracePt t="170236" x="3732213" y="2205038"/>
          <p14:tracePt t="170260" x="3741738" y="2205038"/>
          <p14:tracePt t="170308" x="3751263" y="2205038"/>
          <p14:tracePt t="170340" x="3768725" y="2205038"/>
          <p14:tracePt t="170356" x="3786188" y="2205038"/>
          <p14:tracePt t="170372" x="3795713" y="2205038"/>
          <p14:tracePt t="170388" x="3803650" y="2205038"/>
          <p14:tracePt t="170396" x="3813175" y="2205038"/>
          <p14:tracePt t="170428" x="3840163" y="2205038"/>
          <p14:tracePt t="170508" x="3848100" y="2205038"/>
          <p14:tracePt t="170748" x="3857625" y="2205038"/>
          <p14:tracePt t="170764" x="3867150" y="2205038"/>
          <p14:tracePt t="171084" x="3894138" y="2205038"/>
          <p14:tracePt t="171100" x="3902075" y="2205038"/>
          <p14:tracePt t="171108" x="3919538" y="2179638"/>
          <p14:tracePt t="171124" x="3946525" y="2179638"/>
          <p14:tracePt t="171140" x="3956050" y="2179638"/>
          <p14:tracePt t="171148" x="3965575" y="2170113"/>
          <p14:tracePt t="171580" x="4000500" y="2170113"/>
          <p14:tracePt t="171596" x="4010025" y="2170113"/>
          <p14:tracePt t="171613" x="4017963" y="2170113"/>
          <p14:tracePt t="171620" x="4027488" y="2170113"/>
          <p14:tracePt t="171630" x="4054475" y="2170113"/>
          <p14:tracePt t="171645" x="4071938" y="2170113"/>
          <p14:tracePt t="171692" x="4081463" y="2170113"/>
          <p14:tracePt t="171772" x="4108450" y="2170113"/>
          <p14:tracePt t="171788" x="4116388" y="2170113"/>
          <p14:tracePt t="171796" x="4125913" y="2170113"/>
          <p14:tracePt t="171804" x="4133850" y="2170113"/>
          <p14:tracePt t="171813" x="4160838" y="2170113"/>
          <p14:tracePt t="171829" x="4224338" y="2170113"/>
          <p14:tracePt t="171846" x="4295775" y="2170113"/>
          <p14:tracePt t="171862" x="4375150" y="2170113"/>
          <p14:tracePt t="171879" x="4419600" y="2170113"/>
          <p14:tracePt t="171896" x="4429125" y="2170113"/>
          <p14:tracePt t="172244" x="4491038" y="2170113"/>
          <p14:tracePt t="172252" x="4572000" y="2205038"/>
          <p14:tracePt t="172262" x="4660900" y="2276475"/>
          <p14:tracePt t="172279" x="4830763" y="2411413"/>
          <p14:tracePt t="172296" x="5018088" y="2633663"/>
          <p14:tracePt t="172312" x="5241925" y="2919413"/>
          <p14:tracePt t="172329" x="5545138" y="3251200"/>
          <p14:tracePt t="172346" x="5840413" y="3616325"/>
          <p14:tracePt t="172362" x="6010275" y="3902075"/>
          <p14:tracePt t="172379" x="6180138" y="4160838"/>
          <p14:tracePt t="172396" x="6384925" y="4419600"/>
          <p14:tracePt t="172413" x="6429375" y="4446588"/>
          <p14:tracePt t="172429" x="6483350" y="4491038"/>
          <p14:tracePt t="172446" x="6491288" y="4500563"/>
          <p14:tracePt t="172462" x="6518275" y="4537075"/>
          <p14:tracePt t="172479" x="6527800" y="4545013"/>
          <p14:tracePt t="172495" x="6554788" y="4554538"/>
          <p14:tracePt t="172512" x="6589713" y="4562475"/>
          <p14:tracePt t="172529" x="6634163" y="4589463"/>
          <p14:tracePt t="172545" x="6680200" y="4598988"/>
          <p14:tracePt t="172562" x="6705600" y="4616450"/>
          <p14:tracePt t="172596" x="6715125" y="4616450"/>
          <p14:tracePt t="172613" x="6751638" y="4616450"/>
          <p14:tracePt t="172629" x="6769100" y="4616450"/>
          <p14:tracePt t="172646" x="6796088" y="4616450"/>
          <p14:tracePt t="172662" x="6804025" y="4616450"/>
          <p14:tracePt t="172679" x="6813550" y="4616450"/>
          <p14:tracePt t="172852" x="6823075" y="4598988"/>
          <p14:tracePt t="172860" x="6804025" y="4562475"/>
          <p14:tracePt t="172868" x="6804025" y="4554538"/>
          <p14:tracePt t="172879" x="6796088" y="4527550"/>
          <p14:tracePt t="172896" x="6769100" y="4465638"/>
          <p14:tracePt t="172912" x="6742113" y="4438650"/>
          <p14:tracePt t="172946" x="6732588" y="4429125"/>
          <p14:tracePt t="172962" x="6724650" y="4419600"/>
          <p14:tracePt t="173084" x="6715125" y="4411663"/>
          <p14:tracePt t="173092" x="6705600" y="4411663"/>
          <p14:tracePt t="173108" x="6688138" y="4411663"/>
          <p14:tracePt t="173188" x="6680200" y="4411663"/>
          <p14:tracePt t="173204" x="6670675" y="4411663"/>
          <p14:tracePt t="173220" x="6653213" y="4411663"/>
          <p14:tracePt t="173236" x="6643688" y="4411663"/>
          <p14:tracePt t="173252" x="6626225" y="4411663"/>
          <p14:tracePt t="173260" x="6616700" y="4411663"/>
          <p14:tracePt t="173276" x="6581775" y="4429125"/>
          <p14:tracePt t="173284" x="6572250" y="4446588"/>
          <p14:tracePt t="173295" x="6562725" y="4456113"/>
          <p14:tracePt t="173312" x="6527800" y="4483100"/>
          <p14:tracePt t="173329" x="6527800" y="4527550"/>
          <p14:tracePt t="173345" x="6527800" y="4572000"/>
          <p14:tracePt t="173362" x="6527800" y="4643438"/>
          <p14:tracePt t="173379" x="6527800" y="4697413"/>
          <p14:tracePt t="173396" x="6562725" y="4786313"/>
          <p14:tracePt t="173413" x="6581775" y="4848225"/>
          <p14:tracePt t="173429" x="6608763" y="4911725"/>
          <p14:tracePt t="173446" x="6616700" y="4965700"/>
          <p14:tracePt t="173462" x="6643688" y="5018088"/>
          <p14:tracePt t="173479" x="6661150" y="5062538"/>
          <p14:tracePt t="173496" x="6661150" y="5099050"/>
          <p14:tracePt t="173512" x="6661150" y="5143500"/>
          <p14:tracePt t="173529" x="6670675" y="5205413"/>
          <p14:tracePt t="173545" x="6670675" y="5259388"/>
          <p14:tracePt t="173562" x="6670675" y="5322888"/>
          <p14:tracePt t="173579" x="6670675" y="5411788"/>
          <p14:tracePt t="173596" x="6670675" y="5491163"/>
          <p14:tracePt t="173613" x="6670675" y="5527675"/>
          <p14:tracePt t="173629" x="6670675" y="5545138"/>
          <p14:tracePt t="173708" x="6670675" y="5554663"/>
          <p14:tracePt t="174652" x="6680200" y="5562600"/>
          <p14:tracePt t="174684" x="6697663" y="5572125"/>
          <p14:tracePt t="175012" x="6705600" y="5589588"/>
          <p14:tracePt t="175524" x="6715125" y="5581650"/>
          <p14:tracePt t="175532" x="6715125" y="5572125"/>
          <p14:tracePt t="175548" x="6715125" y="5554663"/>
          <p14:tracePt t="175564" x="6715125" y="5545138"/>
          <p14:tracePt t="175572" x="6715125" y="5518150"/>
          <p14:tracePt t="175580" x="6715125" y="5500688"/>
          <p14:tracePt t="175596" x="6715125" y="5491163"/>
          <p14:tracePt t="175612" x="6715125" y="5411788"/>
          <p14:tracePt t="175629" x="6715125" y="5394325"/>
          <p14:tracePt t="175646" x="6724650" y="5375275"/>
          <p14:tracePt t="175662" x="6724650" y="5348288"/>
          <p14:tracePt t="175695" x="6724650" y="5340350"/>
          <p14:tracePt t="175712" x="6724650" y="5303838"/>
          <p14:tracePt t="175729" x="6724650" y="5295900"/>
          <p14:tracePt t="175745" x="6724650" y="5286375"/>
          <p14:tracePt t="175762" x="6742113" y="5268913"/>
          <p14:tracePt t="175779" x="6769100" y="5241925"/>
          <p14:tracePt t="175795" x="6796088" y="5224463"/>
          <p14:tracePt t="175812" x="6813550" y="5224463"/>
          <p14:tracePt t="175829" x="6840538" y="5180013"/>
          <p14:tracePt t="175846" x="6919913" y="5089525"/>
          <p14:tracePt t="175862" x="6946900" y="5081588"/>
          <p14:tracePt t="176204" x="6973888" y="5081588"/>
          <p14:tracePt t="176220" x="7010400" y="5108575"/>
          <p14:tracePt t="176229" x="7027863" y="5116513"/>
          <p14:tracePt t="176245" x="7054850" y="5133975"/>
          <p14:tracePt t="176260" x="7072313" y="5133975"/>
          <p14:tracePt t="176268" x="7081838" y="5133975"/>
          <p14:tracePt t="176279" x="7089775" y="5143500"/>
          <p14:tracePt t="176295" x="7116763" y="5153025"/>
          <p14:tracePt t="176312" x="7143750" y="5170488"/>
          <p14:tracePt t="176329" x="7153275" y="5170488"/>
          <p14:tracePt t="176346" x="7161213" y="5170488"/>
          <p14:tracePt t="176362" x="7180263" y="5170488"/>
          <p14:tracePt t="176379" x="7259638" y="5187950"/>
          <p14:tracePt t="176396" x="7286625" y="5197475"/>
          <p14:tracePt t="176412" x="7439025" y="5241925"/>
          <p14:tracePt t="176429" x="7537450" y="5251450"/>
          <p14:tracePt t="176445" x="7643813" y="5251450"/>
          <p14:tracePt t="176462" x="7751763" y="5251450"/>
          <p14:tracePt t="176479" x="7894638" y="5251450"/>
          <p14:tracePt t="176495" x="7991475" y="5251450"/>
          <p14:tracePt t="176512" x="8116888" y="5295900"/>
          <p14:tracePt t="176529" x="8269288" y="5313363"/>
          <p14:tracePt t="176545" x="8429625" y="5375275"/>
          <p14:tracePt t="176562" x="8609013" y="5411788"/>
          <p14:tracePt t="176579" x="8769350" y="5456238"/>
          <p14:tracePt t="176596" x="8902700" y="5473700"/>
          <p14:tracePt t="176612" x="8966200" y="5473700"/>
          <p14:tracePt t="176629" x="8974138" y="5473700"/>
          <p14:tracePt t="176645" x="8974138" y="5465763"/>
          <p14:tracePt t="176876" x="8974138" y="5446713"/>
          <p14:tracePt t="176892" x="8974138" y="5419725"/>
          <p14:tracePt t="176900" x="8956675" y="5394325"/>
          <p14:tracePt t="176912" x="8939213" y="5348288"/>
          <p14:tracePt t="176929" x="8858250" y="5268913"/>
          <p14:tracePt t="176945" x="8796338" y="5241925"/>
          <p14:tracePt t="176962" x="8724900" y="5214938"/>
          <p14:tracePt t="176979" x="8670925" y="5205413"/>
          <p14:tracePt t="176981" x="8634413" y="5205413"/>
          <p14:tracePt t="176996" x="8572500" y="5197475"/>
          <p14:tracePt t="177012" x="8420100" y="5197475"/>
          <p14:tracePt t="177029" x="8153400" y="5133975"/>
          <p14:tracePt t="177045" x="7858125" y="5099050"/>
          <p14:tracePt t="177062" x="7634288" y="5027613"/>
          <p14:tracePt t="177078" x="7456488" y="5000625"/>
          <p14:tracePt t="177095" x="7375525" y="4956175"/>
          <p14:tracePt t="177112" x="7323138" y="4956175"/>
          <p14:tracePt t="177129" x="7313613" y="4956175"/>
          <p14:tracePt t="177162" x="7304088" y="4956175"/>
          <p14:tracePt t="177180" x="7286625" y="4956175"/>
          <p14:tracePt t="177197" x="7259638" y="4956175"/>
          <p14:tracePt t="177213" x="7251700" y="4956175"/>
          <p14:tracePt t="177229" x="7215188" y="4973638"/>
          <p14:tracePt t="177246" x="7170738" y="4983163"/>
          <p14:tracePt t="177262" x="7143750" y="4983163"/>
          <p14:tracePt t="177279" x="7089775" y="4983163"/>
          <p14:tracePt t="177295" x="7081838" y="4983163"/>
          <p14:tracePt t="177312" x="7062788" y="4983163"/>
          <p14:tracePt t="177329" x="7045325" y="4983163"/>
          <p14:tracePt t="177345" x="7018338" y="5018088"/>
          <p14:tracePt t="177379" x="7010400" y="5027613"/>
          <p14:tracePt t="177404" x="6991350" y="5027613"/>
          <p14:tracePt t="177476" x="6983413" y="5027613"/>
          <p14:tracePt t="177508" x="6973888" y="5027613"/>
          <p14:tracePt t="177516" x="6965950" y="5027613"/>
          <p14:tracePt t="177529" x="6956425" y="5027613"/>
          <p14:tracePt t="177546" x="6946900" y="5027613"/>
          <p14:tracePt t="177562" x="6938963" y="5010150"/>
          <p14:tracePt t="177579" x="6919913" y="5000625"/>
          <p14:tracePt t="177595" x="6911975" y="4983163"/>
          <p14:tracePt t="177612" x="6902450" y="4956175"/>
          <p14:tracePt t="177629" x="6884988" y="4938713"/>
          <p14:tracePt t="177645" x="6867525" y="4929188"/>
          <p14:tracePt t="177662" x="6858000" y="4911725"/>
          <p14:tracePt t="177695" x="6848475" y="4902200"/>
          <p14:tracePt t="177716" x="6840538" y="4902200"/>
          <p14:tracePt t="177729" x="6831013" y="4919663"/>
          <p14:tracePt t="177748" x="6823075" y="4919663"/>
          <p14:tracePt t="177836" x="6786563" y="4929188"/>
          <p14:tracePt t="177876" x="6777038" y="4929188"/>
          <p14:tracePt t="177908" x="6769100" y="4938713"/>
          <p14:tracePt t="177972" x="6742113" y="4938713"/>
          <p14:tracePt t="177988" x="6732588" y="4946650"/>
          <p14:tracePt t="178004" x="6724650" y="4956175"/>
          <p14:tracePt t="178156" x="6724650" y="4965700"/>
          <p14:tracePt t="178164" x="6715125" y="4983163"/>
          <p14:tracePt t="178196" x="6715125" y="5000625"/>
          <p14:tracePt t="178212" x="6705600" y="5010150"/>
          <p14:tracePt t="178236" x="6705600" y="5018088"/>
          <p14:tracePt t="178276" x="6705600" y="5027613"/>
          <p14:tracePt t="178324" x="6705600" y="5054600"/>
          <p14:tracePt t="178332" x="6705600" y="5062538"/>
          <p14:tracePt t="178348" x="6705600" y="5072063"/>
          <p14:tracePt t="178356" x="6715125" y="5081588"/>
          <p14:tracePt t="178364" x="6724650" y="5089525"/>
          <p14:tracePt t="178379" x="6732588" y="5108575"/>
          <p14:tracePt t="178396" x="6742113" y="5116513"/>
          <p14:tracePt t="178412" x="6769100" y="5143500"/>
          <p14:tracePt t="178429" x="6813550" y="5180013"/>
          <p14:tracePt t="178445" x="6823075" y="5180013"/>
          <p14:tracePt t="178462" x="6831013" y="5187950"/>
          <p14:tracePt t="178479" x="6848475" y="5187950"/>
          <p14:tracePt t="178495" x="6875463" y="5187950"/>
          <p14:tracePt t="178512" x="6894513" y="5205413"/>
          <p14:tracePt t="178528" x="6902450" y="5205413"/>
          <p14:tracePt t="178548" x="6929438" y="5205413"/>
          <p14:tracePt t="178562" x="6938963" y="5205413"/>
          <p14:tracePt t="178578" x="6946900" y="5205413"/>
          <p14:tracePt t="178596" x="6983413" y="5205413"/>
          <p14:tracePt t="178613" x="7000875" y="5187950"/>
          <p14:tracePt t="178628" x="7010400" y="5180013"/>
          <p14:tracePt t="178645" x="7018338" y="5160963"/>
          <p14:tracePt t="178662" x="7018338" y="5116513"/>
          <p14:tracePt t="178679" x="7018338" y="5081588"/>
          <p14:tracePt t="178695" x="7018338" y="5054600"/>
          <p14:tracePt t="178712" x="7018338" y="5010150"/>
          <p14:tracePt t="178729" x="7018338" y="4965700"/>
          <p14:tracePt t="178745" x="6991350" y="4911725"/>
          <p14:tracePt t="178762" x="6956425" y="4884738"/>
          <p14:tracePt t="178779" x="6919913" y="4848225"/>
          <p14:tracePt t="178795" x="6875463" y="4813300"/>
          <p14:tracePt t="178812" x="6840538" y="4776788"/>
          <p14:tracePt t="178829" x="6823075" y="4776788"/>
          <p14:tracePt t="178845" x="6813550" y="4768850"/>
          <p14:tracePt t="178862" x="6777038" y="4768850"/>
          <p14:tracePt t="178879" x="6759575" y="4768850"/>
          <p14:tracePt t="178895" x="6724650" y="4768850"/>
          <p14:tracePt t="178912" x="6715125" y="4768850"/>
          <p14:tracePt t="178929" x="6688138" y="4768850"/>
          <p14:tracePt t="178945" x="6643688" y="4813300"/>
          <p14:tracePt t="178962" x="6626225" y="4867275"/>
          <p14:tracePt t="178979" x="6626225" y="4884738"/>
          <p14:tracePt t="178996" x="6626225" y="4911725"/>
          <p14:tracePt t="178997" x="6626225" y="4919663"/>
          <p14:tracePt t="179012" x="6626225" y="4965700"/>
          <p14:tracePt t="179029" x="6626225" y="5010150"/>
          <p14:tracePt t="179045" x="6626225" y="5027613"/>
          <p14:tracePt t="179062" x="6626225" y="5062538"/>
          <p14:tracePt t="179079" x="6626225" y="5089525"/>
          <p14:tracePt t="179095" x="6661150" y="5116513"/>
          <p14:tracePt t="179112" x="6680200" y="5143500"/>
          <p14:tracePt t="179128" x="6715125" y="5170488"/>
          <p14:tracePt t="179145" x="6724650" y="5170488"/>
          <p14:tracePt t="179162" x="6742113" y="5170488"/>
          <p14:tracePt t="179179" x="6777038" y="5170488"/>
          <p14:tracePt t="179196" x="6796088" y="5170488"/>
          <p14:tracePt t="179212" x="6831013" y="5170488"/>
          <p14:tracePt t="179229" x="6840538" y="5160963"/>
          <p14:tracePt t="179245" x="6840538" y="5143500"/>
          <p14:tracePt t="179262" x="6867525" y="5116513"/>
          <p14:tracePt t="179484" x="6894513" y="5133975"/>
          <p14:tracePt t="179492" x="6965950" y="5160963"/>
          <p14:tracePt t="179500" x="6973888" y="5187950"/>
          <p14:tracePt t="179512" x="7037388" y="5214938"/>
          <p14:tracePt t="179528" x="7242175" y="5295900"/>
          <p14:tracePt t="179545" x="7446963" y="5367338"/>
          <p14:tracePt t="179562" x="7680325" y="5456238"/>
          <p14:tracePt t="179578" x="7786688" y="5473700"/>
          <p14:tracePt t="179596" x="8099425" y="5491163"/>
          <p14:tracePt t="179612" x="8474075" y="5491163"/>
          <p14:tracePt t="179629" x="9028113" y="5491163"/>
          <p14:tracePt t="179645" x="9331325" y="5491163"/>
          <p14:tracePt t="179662" x="9501188" y="5491163"/>
          <p14:tracePt t="179679" x="9590088" y="5491163"/>
          <p14:tracePt t="179695" x="9617075" y="5491163"/>
          <p14:tracePt t="179712" x="9644063" y="5456238"/>
          <p14:tracePt t="179728" x="9688513" y="5357813"/>
          <p14:tracePt t="179745" x="9725025" y="5303838"/>
          <p14:tracePt t="179762" x="9752013" y="5241925"/>
          <p14:tracePt t="179779" x="9777413" y="5205413"/>
          <p14:tracePt t="179795" x="9804400" y="5180013"/>
          <p14:tracePt t="179812" x="9867900" y="5099050"/>
          <p14:tracePt t="179829" x="9894888" y="5062538"/>
          <p14:tracePt t="179845" x="9912350" y="5027613"/>
          <p14:tracePt t="179862" x="9912350" y="4983163"/>
          <p14:tracePt t="179878" x="9912350" y="4919663"/>
          <p14:tracePt t="179895" x="9912350" y="4894263"/>
          <p14:tracePt t="179912" x="9912350" y="4830763"/>
          <p14:tracePt t="179929" x="9875838" y="4786313"/>
          <p14:tracePt t="179945" x="9858375" y="4786313"/>
          <p14:tracePt t="179962" x="9661525" y="4786313"/>
          <p14:tracePt t="179979" x="9358313" y="4786313"/>
          <p14:tracePt t="179995" x="8956675" y="4786313"/>
          <p14:tracePt t="180012" x="8340725" y="4786313"/>
          <p14:tracePt t="180029" x="8018463" y="4830763"/>
          <p14:tracePt t="180045" x="7786688" y="4902200"/>
          <p14:tracePt t="180062" x="7643813" y="4973638"/>
          <p14:tracePt t="180079" x="7616825" y="5000625"/>
          <p14:tracePt t="180095" x="7616825" y="5018088"/>
          <p14:tracePt t="180112" x="7589838" y="5054600"/>
          <p14:tracePt t="180129" x="7581900" y="5054600"/>
          <p14:tracePt t="180145" x="7562850" y="5062538"/>
          <p14:tracePt t="180162" x="7537450" y="5089525"/>
          <p14:tracePt t="180236" x="7527925" y="5089525"/>
          <p14:tracePt t="180252" x="7518400" y="5089525"/>
          <p14:tracePt t="180262" x="7510463" y="5089525"/>
          <p14:tracePt t="180268" x="7500938" y="5089525"/>
          <p14:tracePt t="180348" x="7446963" y="5072063"/>
          <p14:tracePt t="180356" x="7439025" y="5062538"/>
          <p14:tracePt t="180364" x="7394575" y="5045075"/>
          <p14:tracePt t="180378" x="7313613" y="5018088"/>
          <p14:tracePt t="180395" x="7232650" y="4991100"/>
          <p14:tracePt t="180412" x="7116763" y="4938713"/>
          <p14:tracePt t="180429" x="7081838" y="4938713"/>
          <p14:tracePt t="180445" x="7062788" y="4938713"/>
          <p14:tracePt t="180462" x="7027863" y="4938713"/>
          <p14:tracePt t="180478" x="7010400" y="4938713"/>
          <p14:tracePt t="180512" x="7000875" y="4938713"/>
          <p14:tracePt t="180596" x="6983413" y="4946650"/>
          <p14:tracePt t="180620" x="6973888" y="4946650"/>
          <p14:tracePt t="180660" x="6965950" y="4946650"/>
          <p14:tracePt t="180684" x="6956425" y="4946650"/>
          <p14:tracePt t="180692" x="6946900" y="4946650"/>
          <p14:tracePt t="180700" x="6919913" y="4946650"/>
          <p14:tracePt t="180712" x="6902450" y="4946650"/>
          <p14:tracePt t="180728" x="6840538" y="4946650"/>
          <p14:tracePt t="180745" x="6823075" y="4938713"/>
          <p14:tracePt t="180762" x="6796088" y="4919663"/>
          <p14:tracePt t="180795" x="6777038" y="4919663"/>
          <p14:tracePt t="180812" x="6769100" y="4919663"/>
          <p14:tracePt t="180836" x="6751638" y="4919663"/>
          <p14:tracePt t="180861" x="6742113" y="4919663"/>
          <p14:tracePt t="180868" x="6732588" y="4919663"/>
          <p14:tracePt t="180884" x="6715125" y="4938713"/>
          <p14:tracePt t="180908" x="6715125" y="4946650"/>
          <p14:tracePt t="180916" x="6705600" y="4956175"/>
          <p14:tracePt t="180928" x="6705600" y="4973638"/>
          <p14:tracePt t="180945" x="6680200" y="5000625"/>
          <p14:tracePt t="180962" x="6670675" y="5027613"/>
          <p14:tracePt t="180988" x="6670675" y="5054600"/>
          <p14:tracePt t="181004" x="6688138" y="5062538"/>
          <p14:tracePt t="181013" x="6697663" y="5072063"/>
          <p14:tracePt t="181029" x="6715125" y="5099050"/>
          <p14:tracePt t="181045" x="6742113" y="5116513"/>
          <p14:tracePt t="181062" x="6786563" y="5126038"/>
          <p14:tracePt t="181078" x="6831013" y="5126038"/>
          <p14:tracePt t="181095" x="6894513" y="5126038"/>
          <p14:tracePt t="181112" x="6946900" y="5099050"/>
          <p14:tracePt t="181128" x="6973888" y="5027613"/>
          <p14:tracePt t="181145" x="6973888" y="4965700"/>
          <p14:tracePt t="181162" x="6965950" y="4902200"/>
          <p14:tracePt t="181178" x="6956425" y="4894263"/>
          <p14:tracePt t="181195" x="6938963" y="4894263"/>
          <p14:tracePt t="181212" x="6919913" y="4894263"/>
          <p14:tracePt t="181229" x="6919913" y="4929188"/>
          <p14:tracePt t="181245" x="6919913" y="4938713"/>
          <p14:tracePt t="181279" x="6929438" y="4946650"/>
          <p14:tracePt t="181300" x="6938963" y="4946650"/>
          <p14:tracePt t="181312" x="6956425" y="4946650"/>
          <p14:tracePt t="181328" x="6973888" y="4946650"/>
          <p14:tracePt t="181345" x="7037388" y="4946650"/>
          <p14:tracePt t="181362" x="7143750" y="4946650"/>
          <p14:tracePt t="181378" x="7296150" y="5062538"/>
          <p14:tracePt t="181395" x="7483475" y="5143500"/>
          <p14:tracePt t="181413" x="7786688" y="5268913"/>
          <p14:tracePt t="181429" x="7991475" y="5322888"/>
          <p14:tracePt t="181445" x="8188325" y="5357813"/>
          <p14:tracePt t="181462" x="8420100" y="5402263"/>
          <p14:tracePt t="181478" x="8616950" y="5456238"/>
          <p14:tracePt t="181495" x="8759825" y="5518150"/>
          <p14:tracePt t="181512" x="8840788" y="5527675"/>
          <p14:tracePt t="181528" x="8875713" y="5554663"/>
          <p14:tracePt t="181545" x="8902700" y="5554663"/>
          <p14:tracePt t="181562" x="8966200" y="5554663"/>
          <p14:tracePt t="181578" x="9028113" y="5537200"/>
          <p14:tracePt t="181595" x="9072563" y="5537200"/>
          <p14:tracePt t="181612" x="9188450" y="5537200"/>
          <p14:tracePt t="181629" x="9340850" y="5510213"/>
          <p14:tracePt t="181645" x="9439275" y="5465763"/>
          <p14:tracePt t="181662" x="9537700" y="5375275"/>
          <p14:tracePt t="181679" x="9555163" y="5348288"/>
          <p14:tracePt t="181695" x="9555163" y="5286375"/>
          <p14:tracePt t="181712" x="9528175" y="5224463"/>
          <p14:tracePt t="181728" x="9518650" y="5187950"/>
          <p14:tracePt t="181745" x="9483725" y="5153025"/>
          <p14:tracePt t="181762" x="9456738" y="5081588"/>
          <p14:tracePt t="181778" x="9429750" y="5018088"/>
          <p14:tracePt t="181795" x="9429750" y="4983163"/>
          <p14:tracePt t="181812" x="9439275" y="4929188"/>
          <p14:tracePt t="181829" x="9447213" y="4919663"/>
          <p14:tracePt t="181845" x="9447213" y="4884738"/>
          <p14:tracePt t="181862" x="9447213" y="4830763"/>
          <p14:tracePt t="181878" x="9447213" y="4768850"/>
          <p14:tracePt t="181895" x="9447213" y="4705350"/>
          <p14:tracePt t="181912" x="9447213" y="4660900"/>
          <p14:tracePt t="181928" x="9447213" y="4598988"/>
          <p14:tracePt t="181945" x="9447213" y="4572000"/>
          <p14:tracePt t="181962" x="9447213" y="4527550"/>
          <p14:tracePt t="181978" x="9447213" y="4518025"/>
          <p14:tracePt t="181995" x="9447213" y="4483100"/>
          <p14:tracePt t="182012" x="9420225" y="4429125"/>
          <p14:tracePt t="182030" x="9420225" y="4411663"/>
          <p14:tracePt t="182045" x="9420225" y="4384675"/>
          <p14:tracePt t="182062" x="9420225" y="4367213"/>
          <p14:tracePt t="182078" x="9420225" y="4348163"/>
          <p14:tracePt t="182095" x="9412288" y="4330700"/>
          <p14:tracePt t="182112" x="9385300" y="4313238"/>
          <p14:tracePt t="182128" x="9375775" y="4303713"/>
          <p14:tracePt t="182145" x="9358313" y="4286250"/>
          <p14:tracePt t="182162" x="9348788" y="4268788"/>
          <p14:tracePt t="182179" x="9331325" y="4251325"/>
          <p14:tracePt t="182195" x="9313863" y="4241800"/>
          <p14:tracePt t="182228" x="9304338" y="4214813"/>
          <p14:tracePt t="182252" x="9286875" y="4214813"/>
          <p14:tracePt t="182262" x="9269413" y="4214813"/>
          <p14:tracePt t="182278" x="9259888" y="4214813"/>
          <p14:tracePt t="182295" x="9232900" y="4214813"/>
          <p14:tracePt t="182312" x="9205913" y="4214813"/>
          <p14:tracePt t="182328" x="9197975" y="4214813"/>
          <p14:tracePt t="182345" x="9161463" y="4214813"/>
          <p14:tracePt t="182362" x="9144000" y="4214813"/>
          <p14:tracePt t="182378" x="9126538" y="4214813"/>
          <p14:tracePt t="182395" x="9117013" y="4214813"/>
          <p14:tracePt t="182412" x="9090025" y="4214813"/>
          <p14:tracePt t="182429" x="9055100" y="4214813"/>
          <p14:tracePt t="182445" x="9010650" y="4224338"/>
          <p14:tracePt t="182462" x="8974138" y="4232275"/>
          <p14:tracePt t="182478" x="8966200" y="4232275"/>
          <p14:tracePt t="182495" x="8929688" y="4268788"/>
          <p14:tracePt t="182528" x="8920163" y="4276725"/>
          <p14:tracePt t="182580" x="8920163" y="4286250"/>
          <p14:tracePt t="182588" x="8894763" y="4313238"/>
          <p14:tracePt t="182597" x="8885238" y="4322763"/>
          <p14:tracePt t="182612" x="8885238" y="4330700"/>
          <p14:tracePt t="182629" x="8885238" y="4375150"/>
          <p14:tracePt t="182645" x="8885238" y="4394200"/>
          <p14:tracePt t="182662" x="8885238" y="4419600"/>
          <p14:tracePt t="182678" x="8885238" y="4446588"/>
          <p14:tracePt t="182695" x="8885238" y="4465638"/>
          <p14:tracePt t="182712" x="8885238" y="4483100"/>
          <p14:tracePt t="182728" x="8885238" y="4518025"/>
          <p14:tracePt t="182745" x="8885238" y="4537075"/>
          <p14:tracePt t="182762" x="8894763" y="4581525"/>
          <p14:tracePt t="182778" x="8902700" y="4608513"/>
          <p14:tracePt t="182795" x="8902700" y="4625975"/>
          <p14:tracePt t="182812" x="8912225" y="4652963"/>
          <p14:tracePt t="182828" x="8929688" y="4687888"/>
          <p14:tracePt t="182845" x="8939213" y="4705350"/>
          <p14:tracePt t="182862" x="8956675" y="4714875"/>
          <p14:tracePt t="182900" x="8966200" y="4732338"/>
          <p14:tracePt t="182916" x="8983663" y="4751388"/>
          <p14:tracePt t="182940" x="9001125" y="4759325"/>
          <p14:tracePt t="182956" x="9028113" y="4776788"/>
          <p14:tracePt t="182980" x="9055100" y="4776788"/>
          <p14:tracePt t="182988" x="9063038" y="4786313"/>
          <p14:tracePt t="183004" x="9072563" y="4795838"/>
          <p14:tracePt t="183013" x="9082088" y="4803775"/>
          <p14:tracePt t="183030" x="9109075" y="4813300"/>
          <p14:tracePt t="183052" x="9126538" y="4830763"/>
          <p14:tracePt t="183076" x="9134475" y="4830763"/>
          <p14:tracePt t="183084" x="9161463" y="4840288"/>
          <p14:tracePt t="183100" x="9170988" y="4840288"/>
          <p14:tracePt t="183124" x="9180513" y="4840288"/>
          <p14:tracePt t="183132" x="9188450" y="4840288"/>
          <p14:tracePt t="183148" x="9215438" y="4840288"/>
          <p14:tracePt t="183162" x="9224963" y="4840288"/>
          <p14:tracePt t="183178" x="9232900" y="4840288"/>
          <p14:tracePt t="183195" x="9242425" y="4840288"/>
          <p14:tracePt t="183212" x="9269413" y="4840288"/>
          <p14:tracePt t="183229" x="9286875" y="4840288"/>
          <p14:tracePt t="183245" x="9296400" y="4840288"/>
          <p14:tracePt t="183262" x="9340850" y="4813300"/>
          <p14:tracePt t="183278" x="9358313" y="4795838"/>
          <p14:tracePt t="183295" x="9394825" y="4776788"/>
          <p14:tracePt t="183312" x="9412288" y="4759325"/>
          <p14:tracePt t="183329" x="9439275" y="4732338"/>
          <p14:tracePt t="183362" x="9447213" y="4724400"/>
          <p14:tracePt t="183378" x="9447213" y="4714875"/>
          <p14:tracePt t="183395" x="9474200" y="4660900"/>
          <p14:tracePt t="183412" x="9483725" y="4633913"/>
          <p14:tracePt t="183428" x="9491663" y="4616450"/>
          <p14:tracePt t="183445" x="9501188" y="4589463"/>
          <p14:tracePt t="183462" x="9501188" y="4562475"/>
          <p14:tracePt t="183478" x="9501188" y="4527550"/>
          <p14:tracePt t="183495" x="9501188" y="4483100"/>
          <p14:tracePt t="183512" x="9483725" y="4419600"/>
          <p14:tracePt t="183528" x="9483725" y="4394200"/>
          <p14:tracePt t="183545" x="9456738" y="4322763"/>
          <p14:tracePt t="183562" x="9420225" y="4295775"/>
          <p14:tracePt t="183578" x="9402763" y="4259263"/>
          <p14:tracePt t="183595" x="9367838" y="4224338"/>
          <p14:tracePt t="183611" x="9358313" y="4205288"/>
          <p14:tracePt t="183628" x="9348788" y="4197350"/>
          <p14:tracePt t="183645" x="9331325" y="4187825"/>
          <p14:tracePt t="183662" x="9304338" y="4170363"/>
          <p14:tracePt t="183678" x="9259888" y="4152900"/>
          <p14:tracePt t="183695" x="9197975" y="4133850"/>
          <p14:tracePt t="183712" x="9117013" y="4125913"/>
          <p14:tracePt t="183728" x="9018588" y="4081463"/>
          <p14:tracePt t="183745" x="8991600" y="4081463"/>
          <p14:tracePt t="183762" x="8983663" y="4071938"/>
          <p14:tracePt t="183778" x="8974138" y="4071938"/>
          <p14:tracePt t="183812" x="8939213" y="4081463"/>
          <p14:tracePt t="183829" x="8912225" y="4098925"/>
          <p14:tracePt t="183845" x="8885238" y="4125913"/>
          <p14:tracePt t="183878" x="8875713" y="4133850"/>
          <p14:tracePt t="183895" x="8858250" y="4152900"/>
          <p14:tracePt t="183912" x="8848725" y="4170363"/>
          <p14:tracePt t="183928" x="8848725" y="4232275"/>
          <p14:tracePt t="183945" x="8848725" y="4251325"/>
          <p14:tracePt t="183962" x="8848725" y="4295775"/>
          <p14:tracePt t="183979" x="8848725" y="4340225"/>
          <p14:tracePt t="183996" x="8848725" y="4375150"/>
          <p14:tracePt t="184012" x="8848725" y="4402138"/>
          <p14:tracePt t="184029" x="8848725" y="4438650"/>
          <p14:tracePt t="184045" x="8848725" y="4465638"/>
          <p14:tracePt t="184078" x="8858250" y="4473575"/>
          <p14:tracePt t="184095" x="8885238" y="4518025"/>
          <p14:tracePt t="184112" x="8920163" y="4562475"/>
          <p14:tracePt t="184128" x="8929688" y="4572000"/>
          <p14:tracePt t="184145" x="8939213" y="4581525"/>
          <p14:tracePt t="184162" x="8956675" y="4608513"/>
          <p14:tracePt t="184178" x="8966200" y="4625975"/>
          <p14:tracePt t="184195" x="8991600" y="4643438"/>
          <p14:tracePt t="184212" x="9037638" y="4687888"/>
          <p14:tracePt t="184229" x="9045575" y="4697413"/>
          <p14:tracePt t="184245" x="9055100" y="4697413"/>
          <p14:tracePt t="184262" x="9063038" y="4697413"/>
          <p14:tracePt t="184278" x="9072563" y="4705350"/>
          <p14:tracePt t="184312" x="9082088" y="4724400"/>
          <p14:tracePt t="184492" x="9109075" y="4724400"/>
          <p14:tracePt t="184876" x="9117013" y="4724400"/>
          <p14:tracePt t="184884" x="9126538" y="4724400"/>
          <p14:tracePt t="184900" x="9134475" y="4724400"/>
          <p14:tracePt t="184912" x="9161463" y="4724400"/>
          <p14:tracePt t="184928" x="9242425" y="4705350"/>
          <p14:tracePt t="184945" x="9331325" y="4652963"/>
          <p14:tracePt t="184962" x="9394825" y="4633913"/>
          <p14:tracePt t="184978" x="9528175" y="4589463"/>
          <p14:tracePt t="184995" x="9545638" y="4589463"/>
          <p14:tracePt t="185068" x="9563100" y="4589463"/>
          <p14:tracePt t="185076" x="9590088" y="4589463"/>
          <p14:tracePt t="185084" x="9599613" y="4589463"/>
          <p14:tracePt t="185095" x="9634538" y="4581525"/>
          <p14:tracePt t="185112" x="9698038" y="4537075"/>
          <p14:tracePt t="185128" x="9804400" y="4429125"/>
          <p14:tracePt t="185145" x="9875838" y="4322763"/>
          <p14:tracePt t="185162" x="10001250" y="4197350"/>
          <p14:tracePt t="185178" x="10055225" y="4133850"/>
          <p14:tracePt t="185195" x="10090150" y="4081463"/>
          <p14:tracePt t="185211" x="10099675" y="4037013"/>
          <p14:tracePt t="185229" x="10117138" y="4017963"/>
          <p14:tracePt t="185245" x="10126663" y="4010025"/>
          <p14:tracePt t="185332" x="10134600" y="4000500"/>
          <p14:tracePt t="185340" x="10134600" y="3990975"/>
          <p14:tracePt t="185348" x="10144125" y="3973513"/>
          <p14:tracePt t="185364" x="10153650" y="3965575"/>
          <p14:tracePt t="185380" x="10180638" y="3946525"/>
          <p14:tracePt t="187940" x="10180638" y="3938588"/>
          <p14:tracePt t="187948" x="10180638" y="3929063"/>
          <p14:tracePt t="187956" x="10180638" y="3911600"/>
          <p14:tracePt t="187972" x="10180638" y="3902075"/>
          <p14:tracePt t="187980" x="10161588" y="3894138"/>
          <p14:tracePt t="187995" x="10144125" y="3875088"/>
          <p14:tracePt t="188012" x="10055225" y="3857625"/>
          <p14:tracePt t="188029" x="10028238" y="3857625"/>
          <p14:tracePt t="188045" x="9966325" y="3848100"/>
          <p14:tracePt t="188062" x="9902825" y="3848100"/>
          <p14:tracePt t="188078" x="9840913" y="3848100"/>
          <p14:tracePt t="188095" x="9725025" y="3867150"/>
          <p14:tracePt t="188112" x="9634538" y="3867150"/>
          <p14:tracePt t="188128" x="9545638" y="3867150"/>
          <p14:tracePt t="188145" x="9483725" y="3867150"/>
          <p14:tracePt t="188162" x="9447213" y="3867150"/>
          <p14:tracePt t="188178" x="9412288" y="3867150"/>
          <p14:tracePt t="188195" x="9323388" y="3894138"/>
          <p14:tracePt t="188212" x="9242425" y="3902075"/>
          <p14:tracePt t="188228" x="9180513" y="3929063"/>
          <p14:tracePt t="188245" x="9144000" y="3929063"/>
          <p14:tracePt t="188262" x="9109075" y="3929063"/>
          <p14:tracePt t="188295" x="9090025" y="3929063"/>
          <p14:tracePt t="188311" x="9082088" y="3938588"/>
          <p14:tracePt t="188356" x="9082088" y="3956050"/>
          <p14:tracePt t="188364" x="9063038" y="3983038"/>
          <p14:tracePt t="188380" x="9055100" y="4000500"/>
          <p14:tracePt t="188460" x="9055100" y="4010025"/>
          <p14:tracePt t="188476" x="9045575" y="4027488"/>
          <p14:tracePt t="188492" x="9045575" y="4037013"/>
          <p14:tracePt t="188516" x="9045575" y="4044950"/>
          <p14:tracePt t="188556" x="9045575" y="4062413"/>
          <p14:tracePt t="188588" x="9045575" y="4081463"/>
          <p14:tracePt t="188604" x="9045575" y="4089400"/>
          <p14:tracePt t="188612" x="9045575" y="4098925"/>
          <p14:tracePt t="188620" x="9045575" y="4108450"/>
          <p14:tracePt t="188629" x="9045575" y="4133850"/>
          <p14:tracePt t="188645" x="9045575" y="4160838"/>
          <p14:tracePt t="188662" x="9045575" y="4197350"/>
          <p14:tracePt t="188678" x="9045575" y="4259263"/>
          <p14:tracePt t="188695" x="9045575" y="4276725"/>
          <p14:tracePt t="188711" x="9045575" y="4322763"/>
          <p14:tracePt t="188728" x="9045575" y="4357688"/>
          <p14:tracePt t="188745" x="9037638" y="4394200"/>
          <p14:tracePt t="188761" x="9028113" y="4411663"/>
          <p14:tracePt t="188778" x="9028113" y="4438650"/>
          <p14:tracePt t="188795" x="9028113" y="4473575"/>
          <p14:tracePt t="188812" x="9028113" y="4545013"/>
          <p14:tracePt t="188829" x="9028113" y="4589463"/>
          <p14:tracePt t="188845" x="9028113" y="4652963"/>
          <p14:tracePt t="188862" x="9028113" y="4697413"/>
          <p14:tracePt t="188878" x="9028113" y="4705350"/>
          <p14:tracePt t="188895" x="9028113" y="4751388"/>
          <p14:tracePt t="188911" x="9028113" y="4759325"/>
          <p14:tracePt t="188928" x="9028113" y="4786313"/>
          <p14:tracePt t="188945" x="9028113" y="4830763"/>
          <p14:tracePt t="188961" x="9028113" y="4857750"/>
          <p14:tracePt t="188978" x="9028113" y="4875213"/>
          <p14:tracePt t="188995" x="9028113" y="4894263"/>
          <p14:tracePt t="189011" x="9028113" y="4919663"/>
          <p14:tracePt t="189028" x="9028113" y="4929188"/>
          <p14:tracePt t="189046" x="9028113" y="4938713"/>
          <p14:tracePt t="189062" x="9028113" y="4965700"/>
          <p14:tracePt t="189078" x="9028113" y="4973638"/>
          <p14:tracePt t="189196" x="9018588" y="4983163"/>
          <p14:tracePt t="189212" x="9001125" y="4991100"/>
          <p14:tracePt t="189229" x="8983663" y="4991100"/>
          <p14:tracePt t="189236" x="8974138" y="4991100"/>
          <p14:tracePt t="189246" x="8966200" y="4991100"/>
          <p14:tracePt t="189262" x="8929688" y="4991100"/>
          <p14:tracePt t="189278" x="8912225" y="4991100"/>
          <p14:tracePt t="189295" x="8875713" y="4991100"/>
          <p14:tracePt t="189311" x="8840788" y="4991100"/>
          <p14:tracePt t="189328" x="8786813" y="4991100"/>
          <p14:tracePt t="189345" x="8732838" y="4991100"/>
          <p14:tracePt t="189361" x="8661400" y="4991100"/>
          <p14:tracePt t="189378" x="8599488" y="4973638"/>
          <p14:tracePt t="189395" x="8537575" y="4973638"/>
          <p14:tracePt t="189411" x="8491538" y="4965700"/>
          <p14:tracePt t="189428" x="8456613" y="4965700"/>
          <p14:tracePt t="189445" x="8439150" y="4965700"/>
          <p14:tracePt t="189462" x="8402638" y="4965700"/>
          <p14:tracePt t="189478" x="8394700" y="4965700"/>
          <p14:tracePt t="189495" x="8385175" y="4965700"/>
          <p14:tracePt t="189511" x="8340725" y="4965700"/>
          <p14:tracePt t="189528" x="8323263" y="4965700"/>
          <p14:tracePt t="189545" x="8286750" y="4965700"/>
          <p14:tracePt t="189561" x="8215313" y="4965700"/>
          <p14:tracePt t="189578" x="8180388" y="4956175"/>
          <p14:tracePt t="189595" x="8108950" y="4956175"/>
          <p14:tracePt t="189611" x="8089900" y="4946650"/>
          <p14:tracePt t="189628" x="8072438" y="4938713"/>
          <p14:tracePt t="189645" x="8062913" y="4919663"/>
          <p14:tracePt t="189662" x="8045450" y="4919663"/>
          <p14:tracePt t="189678" x="8018463" y="4919663"/>
          <p14:tracePt t="189695" x="7983538" y="4919663"/>
          <p14:tracePt t="189711" x="7947025" y="4919663"/>
          <p14:tracePt t="189728" x="7885113" y="4902200"/>
          <p14:tracePt t="189745" x="7823200" y="4875213"/>
          <p14:tracePt t="189761" x="7759700" y="4840288"/>
          <p14:tracePt t="189778" x="7732713" y="4822825"/>
          <p14:tracePt t="189795" x="7688263" y="4786313"/>
          <p14:tracePt t="189812" x="7616825" y="4759325"/>
          <p14:tracePt t="189828" x="7589838" y="4759325"/>
          <p14:tracePt t="189845" x="7554913" y="4751388"/>
          <p14:tracePt t="189862" x="7537450" y="4741863"/>
          <p14:tracePt t="189878" x="7518400" y="4732338"/>
          <p14:tracePt t="189895" x="7473950" y="4732338"/>
          <p14:tracePt t="189912" x="7412038" y="4714875"/>
          <p14:tracePt t="189928" x="7331075" y="4714875"/>
          <p14:tracePt t="189945" x="7259638" y="4714875"/>
          <p14:tracePt t="189961" x="7205663" y="4714875"/>
          <p14:tracePt t="189978" x="7153275" y="4714875"/>
          <p14:tracePt t="189995" x="7108825" y="4714875"/>
          <p14:tracePt t="190011" x="7081838" y="4714875"/>
          <p14:tracePt t="190028" x="7027863" y="4732338"/>
          <p14:tracePt t="190045" x="6991350" y="4751388"/>
          <p14:tracePt t="190062" x="6956425" y="4768850"/>
          <p14:tracePt t="190078" x="6929438" y="4768850"/>
          <p14:tracePt t="190095" x="6884988" y="4795838"/>
          <p14:tracePt t="190111" x="6858000" y="4803775"/>
          <p14:tracePt t="190128" x="6848475" y="4803775"/>
          <p14:tracePt t="190145" x="6813550" y="4813300"/>
          <p14:tracePt t="190161" x="6796088" y="4813300"/>
          <p14:tracePt t="190178" x="6777038" y="4822825"/>
          <p14:tracePt t="190195" x="6751638" y="4848225"/>
          <p14:tracePt t="190228" x="6742113" y="4857750"/>
          <p14:tracePt t="190244" x="6732588" y="4867275"/>
          <p14:tracePt t="190262" x="6705600" y="4894263"/>
          <p14:tracePt t="190284" x="6705600" y="4902200"/>
          <p14:tracePt t="190294" x="6705600" y="4911725"/>
          <p14:tracePt t="190316" x="6697663" y="4919663"/>
          <p14:tracePt t="190348" x="6697663" y="4946650"/>
          <p14:tracePt t="190660" x="6697663" y="4956175"/>
          <p14:tracePt t="190700" x="6697663" y="4965700"/>
          <p14:tracePt t="190860" x="6697663" y="4973638"/>
          <p14:tracePt t="190868" x="6715125" y="4991100"/>
          <p14:tracePt t="190932" x="6715125" y="5010150"/>
          <p14:tracePt t="192004" x="6724650" y="5018088"/>
          <p14:tracePt t="192012" x="6732588" y="5018088"/>
          <p14:tracePt t="192028" x="6732588" y="5000625"/>
          <p14:tracePt t="192037" x="6732588" y="4973638"/>
          <p14:tracePt t="192046" x="6732588" y="4929188"/>
          <p14:tracePt t="192061" x="6724650" y="4822825"/>
          <p14:tracePt t="192078" x="6589713" y="4652963"/>
          <p14:tracePt t="192095" x="6286500" y="4357688"/>
          <p14:tracePt t="192111" x="5956300" y="3938588"/>
          <p14:tracePt t="192128" x="5500688" y="3554413"/>
          <p14:tracePt t="192145" x="5473700" y="3500438"/>
          <p14:tracePt t="192324" x="5384800" y="3394075"/>
          <p14:tracePt t="192332" x="5232400" y="3295650"/>
          <p14:tracePt t="192344" x="5116513" y="3205163"/>
          <p14:tracePt t="192361" x="4902200" y="3036888"/>
          <p14:tracePt t="192378" x="4795838" y="2955925"/>
          <p14:tracePt t="192395" x="4697413" y="2901950"/>
          <p14:tracePt t="192411" x="4643438" y="2894013"/>
          <p14:tracePt t="192429" x="4510088" y="2867025"/>
          <p14:tracePt t="192445" x="4402138" y="2822575"/>
          <p14:tracePt t="192461" x="4303713" y="2795588"/>
          <p14:tracePt t="192478" x="4179888" y="2751138"/>
          <p14:tracePt t="192495" x="4054475" y="2687638"/>
          <p14:tracePt t="192511" x="3983038" y="2670175"/>
          <p14:tracePt t="192528" x="3938588" y="2652713"/>
          <p14:tracePt t="192545" x="3902075" y="2652713"/>
          <p14:tracePt t="192561" x="3867150" y="2652713"/>
          <p14:tracePt t="192578" x="3776663" y="2652713"/>
          <p14:tracePt t="192594" x="3652838" y="2652713"/>
          <p14:tracePt t="192611" x="3482975" y="2652713"/>
          <p14:tracePt t="192628" x="3251200" y="2625725"/>
          <p14:tracePt t="192645" x="3098800" y="2608263"/>
          <p14:tracePt t="192661" x="2911475" y="2589213"/>
          <p14:tracePt t="192678" x="2795588" y="2581275"/>
          <p14:tracePt t="192695" x="2751138" y="2581275"/>
          <p14:tracePt t="192711" x="2714625" y="2581275"/>
          <p14:tracePt t="192728" x="2705100" y="2581275"/>
          <p14:tracePt t="192745" x="2697163" y="2581275"/>
          <p14:tracePt t="193052" x="2687638" y="2581275"/>
          <p14:tracePt t="193061" x="2660650" y="2581275"/>
          <p14:tracePt t="193148" x="2652713" y="2581275"/>
          <p14:tracePt t="194204" x="2660650" y="2581275"/>
          <p14:tracePt t="194212" x="2687638" y="2581275"/>
          <p14:tracePt t="194220" x="2697163" y="2581275"/>
          <p14:tracePt t="194229" x="2705100" y="2581275"/>
          <p14:tracePt t="194245" x="2751138" y="2581275"/>
          <p14:tracePt t="194262" x="2822575" y="2581275"/>
          <p14:tracePt t="194278" x="2901950" y="2581275"/>
          <p14:tracePt t="194294" x="3009900" y="2581275"/>
          <p14:tracePt t="194311" x="3133725" y="2581275"/>
          <p14:tracePt t="194328" x="3224213" y="2581275"/>
          <p14:tracePt t="194345" x="3286125" y="2581275"/>
          <p14:tracePt t="194361" x="3367088" y="2581275"/>
          <p14:tracePt t="194378" x="3438525" y="2554288"/>
          <p14:tracePt t="194394" x="3500438" y="2536825"/>
          <p14:tracePt t="194412" x="3544888" y="2527300"/>
          <p14:tracePt t="194428" x="3554413" y="2527300"/>
          <p14:tracePt t="194452" x="3571875" y="2527300"/>
          <p14:tracePt t="194516" x="3581400" y="2527300"/>
          <p14:tracePt t="195916" x="3598863" y="2527300"/>
          <p14:tracePt t="195924" x="3625850" y="2527300"/>
          <p14:tracePt t="195932" x="3670300" y="2527300"/>
          <p14:tracePt t="195945" x="3705225" y="2527300"/>
          <p14:tracePt t="195961" x="3751263" y="2544763"/>
          <p14:tracePt t="195978" x="3830638" y="2544763"/>
          <p14:tracePt t="195994" x="3911600" y="2554288"/>
          <p14:tracePt t="196011" x="3956050" y="2554288"/>
          <p14:tracePt t="196028" x="3973513" y="2554288"/>
          <p14:tracePt t="196108" x="3983038" y="2554288"/>
          <p14:tracePt t="196116" x="4010025" y="2562225"/>
          <p14:tracePt t="196127" x="4017963" y="2562225"/>
          <p14:tracePt t="196144" x="4027488" y="2571750"/>
          <p14:tracePt t="196161" x="4054475" y="2571750"/>
          <p14:tracePt t="196178" x="4071938" y="2571750"/>
          <p14:tracePt t="196194" x="4098925" y="2571750"/>
          <p14:tracePt t="196211" x="4160838" y="2571750"/>
          <p14:tracePt t="196228" x="4241800" y="2571750"/>
          <p14:tracePt t="196245" x="4295775" y="2571750"/>
          <p14:tracePt t="196261" x="4303713" y="2571750"/>
          <p14:tracePt t="196356" x="4313238" y="2571750"/>
          <p14:tracePt t="196372" x="4340225" y="2598738"/>
          <p14:tracePt t="196380" x="4348163" y="2598738"/>
          <p14:tracePt t="196388" x="4357688" y="2598738"/>
          <p14:tracePt t="196404" x="4367213" y="2598738"/>
          <p14:tracePt t="196413" x="4384675" y="2598738"/>
          <p14:tracePt t="196428" x="4394200" y="2598738"/>
          <p14:tracePt t="196445" x="4419600" y="2598738"/>
          <p14:tracePt t="196461" x="4446588" y="2608263"/>
          <p14:tracePt t="196478" x="4465638" y="2608263"/>
          <p14:tracePt t="196494" x="4491038" y="2608263"/>
          <p14:tracePt t="196511" x="4510088" y="2608263"/>
          <p14:tracePt t="196528" x="4545013" y="2608263"/>
          <p14:tracePt t="196544" x="4554538" y="2616200"/>
          <p14:tracePt t="196564" x="4562475" y="2616200"/>
          <p14:tracePt t="196756" x="4572000" y="2616200"/>
          <p14:tracePt t="196772" x="4598988" y="2616200"/>
          <p14:tracePt t="196788" x="4608513" y="2616200"/>
          <p14:tracePt t="196804" x="4616450" y="2616200"/>
          <p14:tracePt t="196892" x="4625975" y="2616200"/>
          <p14:tracePt t="196924" x="4652963" y="2616200"/>
          <p14:tracePt t="197052" x="4660900" y="2616200"/>
          <p14:tracePt t="197180" x="4679950" y="2633663"/>
          <p14:tracePt t="197188" x="4697413" y="2652713"/>
          <p14:tracePt t="197196" x="4705350" y="2660650"/>
          <p14:tracePt t="197211" x="4714875" y="2679700"/>
          <p14:tracePt t="197228" x="4857750" y="2768600"/>
          <p14:tracePt t="197245" x="5072063" y="2911475"/>
          <p14:tracePt t="197261" x="5402263" y="3089275"/>
          <p14:tracePt t="197278" x="5705475" y="3224213"/>
          <p14:tracePt t="197294" x="5956300" y="3348038"/>
          <p14:tracePt t="197311" x="6153150" y="3455988"/>
          <p14:tracePt t="197328" x="6269038" y="3544888"/>
          <p14:tracePt t="197344" x="6419850" y="3660775"/>
          <p14:tracePt t="197362" x="6572250" y="3795713"/>
          <p14:tracePt t="197378" x="6688138" y="3938588"/>
          <p14:tracePt t="197394" x="6840538" y="4116388"/>
          <p14:tracePt t="197411" x="7126288" y="4286250"/>
          <p14:tracePt t="197428" x="7572375" y="4438650"/>
          <p14:tracePt t="197445" x="7823200" y="4483100"/>
          <p14:tracePt t="197461" x="8001000" y="4500563"/>
          <p14:tracePt t="197478" x="8062913" y="4518025"/>
          <p14:tracePt t="197494" x="8072438" y="4518025"/>
          <p14:tracePt t="197564" x="8099425" y="4518025"/>
          <p14:tracePt t="197580" x="8108950" y="4518025"/>
          <p14:tracePt t="197596" x="8116888" y="4518025"/>
          <p14:tracePt t="197612" x="8126413" y="4518025"/>
          <p14:tracePt t="197628" x="8161338" y="4537075"/>
          <p14:tracePt t="197636" x="8170863" y="4545013"/>
          <p14:tracePt t="197645" x="8205788" y="4562475"/>
          <p14:tracePt t="197661" x="8304213" y="4608513"/>
          <p14:tracePt t="197678" x="8367713" y="4625975"/>
          <p14:tracePt t="197694" x="8439150" y="4643438"/>
          <p14:tracePt t="197711" x="8491538" y="4643438"/>
          <p14:tracePt t="197728" x="8518525" y="4643438"/>
          <p14:tracePt t="197744" x="8537575" y="4643438"/>
          <p14:tracePt t="197761" x="8545513" y="4643438"/>
          <p14:tracePt t="197778" x="8555038" y="4643438"/>
          <p14:tracePt t="197794" x="8589963" y="4643438"/>
          <p14:tracePt t="197811" x="8653463" y="4643438"/>
          <p14:tracePt t="197828" x="8705850" y="4643438"/>
          <p14:tracePt t="197845" x="8777288" y="4643438"/>
          <p14:tracePt t="197861" x="8813800" y="4643438"/>
          <p14:tracePt t="197878" x="8831263" y="4643438"/>
          <p14:tracePt t="197894" x="8840788" y="4643438"/>
          <p14:tracePt t="197911" x="8858250" y="4643438"/>
          <p14:tracePt t="197928" x="8885238" y="4625975"/>
          <p14:tracePt t="197944" x="8894763" y="4616450"/>
          <p14:tracePt t="197961" x="8902700" y="4608513"/>
          <p14:tracePt t="197978" x="8929688" y="4598988"/>
          <p14:tracePt t="198011" x="8956675" y="4581525"/>
          <p14:tracePt t="198029" x="8991600" y="4572000"/>
          <p14:tracePt t="198044" x="9001125" y="4562475"/>
          <p14:tracePt t="198062" x="9010650" y="4554538"/>
          <p14:tracePt t="198078" x="9037638" y="4554538"/>
          <p14:tracePt t="198094" x="9063038" y="4537075"/>
          <p14:tracePt t="198111" x="9117013" y="4527550"/>
          <p14:tracePt t="198128" x="9170988" y="4500563"/>
          <p14:tracePt t="198144" x="9197975" y="4491038"/>
          <p14:tracePt t="198161" x="9232900" y="4483100"/>
          <p14:tracePt t="198178" x="9251950" y="4465638"/>
          <p14:tracePt t="198194" x="9296400" y="4429125"/>
          <p14:tracePt t="198228" x="9296400" y="4394200"/>
          <p14:tracePt t="198245" x="9296400" y="4367213"/>
          <p14:tracePt t="198261" x="9277350" y="4322763"/>
          <p14:tracePt t="198278" x="9259888" y="4295775"/>
          <p14:tracePt t="198294" x="9232900" y="4268788"/>
          <p14:tracePt t="198311" x="9224963" y="4259263"/>
          <p14:tracePt t="198328" x="9205913" y="4232275"/>
          <p14:tracePt t="198396" x="9205913" y="4224338"/>
          <p14:tracePt t="198428" x="9205913" y="4214813"/>
          <p14:tracePt t="198452" x="9205913" y="4205288"/>
          <p14:tracePt t="198468" x="9205913" y="4179888"/>
          <p14:tracePt t="198492" x="9205913" y="4170363"/>
          <p14:tracePt t="198524" x="9205913" y="4160838"/>
          <p14:tracePt t="198540" x="9197975" y="4152900"/>
          <p14:tracePt t="198548" x="9188450" y="4143375"/>
          <p14:tracePt t="198565" x="9188450" y="4133850"/>
          <p14:tracePt t="198578" x="9188450" y="4125913"/>
          <p14:tracePt t="198594" x="9170988" y="4108450"/>
          <p14:tracePt t="198611" x="9170988" y="4098925"/>
          <p14:tracePt t="198628" x="9161463" y="4081463"/>
          <p14:tracePt t="198644" x="9161463" y="4071938"/>
          <p14:tracePt t="198662" x="9153525" y="4062413"/>
          <p14:tracePt t="198756" x="9153525" y="4044950"/>
          <p14:tracePt t="198892" x="9153525" y="4054475"/>
          <p14:tracePt t="198908" x="9153525" y="4062413"/>
          <p14:tracePt t="198916" x="9153525" y="4071938"/>
          <p14:tracePt t="198928" x="9153525" y="4081463"/>
          <p14:tracePt t="198944" x="9153525" y="4116388"/>
          <p14:tracePt t="198961" x="9153525" y="4160838"/>
          <p14:tracePt t="198978" x="9180513" y="4197350"/>
          <p14:tracePt t="198994" x="9180513" y="4224338"/>
          <p14:tracePt t="199011" x="9180513" y="4268788"/>
          <p14:tracePt t="199028" x="9188450" y="4303713"/>
          <p14:tracePt t="199045" x="9188450" y="4357688"/>
          <p14:tracePt t="199061" x="9188450" y="4419600"/>
          <p14:tracePt t="199078" x="9188450" y="4465638"/>
          <p14:tracePt t="199094" x="9188450" y="4491038"/>
          <p14:tracePt t="199111" x="9188450" y="4518025"/>
          <p14:tracePt t="199128" x="9188450" y="4545013"/>
          <p14:tracePt t="199144" x="9188450" y="4554538"/>
          <p14:tracePt t="199161" x="9188450" y="4562475"/>
          <p14:tracePt t="199194" x="9188450" y="4581525"/>
          <p14:tracePt t="199211" x="9188450" y="4598988"/>
          <p14:tracePt t="199228" x="9188450" y="4616450"/>
          <p14:tracePt t="199245" x="9188450" y="4652963"/>
          <p14:tracePt t="199261" x="9188450" y="4660900"/>
          <p14:tracePt t="199278" x="9180513" y="4670425"/>
          <p14:tracePt t="199311" x="9180513" y="4679950"/>
          <p14:tracePt t="199420" x="9180513" y="4660900"/>
          <p14:tracePt t="199428" x="9180513" y="4633913"/>
          <p14:tracePt t="199436" x="9180513" y="4608513"/>
          <p14:tracePt t="199446" x="9180513" y="4589463"/>
          <p14:tracePt t="199461" x="9161463" y="4500563"/>
          <p14:tracePt t="199478" x="9153525" y="4419600"/>
          <p14:tracePt t="199494" x="9126538" y="4322763"/>
          <p14:tracePt t="199511" x="9109075" y="4251325"/>
          <p14:tracePt t="199527" x="9109075" y="4170363"/>
          <p14:tracePt t="199544" x="9109075" y="4152900"/>
          <p14:tracePt t="199561" x="9109075" y="4116388"/>
          <p14:tracePt t="199578" x="9109075" y="4098925"/>
          <p14:tracePt t="199594" x="9109075" y="4071938"/>
          <p14:tracePt t="199668" x="9109075" y="4054475"/>
          <p14:tracePt t="199756" x="9099550" y="4044950"/>
          <p14:tracePt t="199796" x="9099550" y="4062413"/>
          <p14:tracePt t="199804" x="9090025" y="4071938"/>
          <p14:tracePt t="199812" x="9090025" y="4089400"/>
          <p14:tracePt t="199828" x="9090025" y="4125913"/>
          <p14:tracePt t="199845" x="9063038" y="4197350"/>
          <p14:tracePt t="199861" x="9063038" y="4276725"/>
          <p14:tracePt t="199878" x="9055100" y="4340225"/>
          <p14:tracePt t="199894" x="9055100" y="4402138"/>
          <p14:tracePt t="199911" x="9055100" y="4429125"/>
          <p14:tracePt t="199928" x="9055100" y="4473575"/>
          <p14:tracePt t="199944" x="9055100" y="4518025"/>
          <p14:tracePt t="199961" x="9055100" y="4581525"/>
          <p14:tracePt t="199978" x="9037638" y="4625975"/>
          <p14:tracePt t="199994" x="9037638" y="4687888"/>
          <p14:tracePt t="200011" x="9028113" y="4724400"/>
          <p14:tracePt t="200027" x="9028113" y="4759325"/>
          <p14:tracePt t="200220" x="9045575" y="4741863"/>
          <p14:tracePt t="200228" x="9072563" y="4705350"/>
          <p14:tracePt t="200236" x="9099550" y="4660900"/>
          <p14:tracePt t="200245" x="9144000" y="4608513"/>
          <p14:tracePt t="200261" x="9161463" y="4562475"/>
          <p14:tracePt t="200278" x="9251950" y="4456113"/>
          <p14:tracePt t="200294" x="9340850" y="4330700"/>
          <p14:tracePt t="200311" x="9439275" y="4187825"/>
          <p14:tracePt t="200327" x="9528175" y="4062413"/>
          <p14:tracePt t="200344" x="9680575" y="3946525"/>
          <p14:tracePt t="200361" x="9777413" y="3875088"/>
          <p14:tracePt t="200378" x="9858375" y="3867150"/>
          <p14:tracePt t="200394" x="9894888" y="3848100"/>
          <p14:tracePt t="200411" x="9939338" y="3848100"/>
          <p14:tracePt t="200429" x="9991725" y="3848100"/>
          <p14:tracePt t="200445" x="10045700" y="3848100"/>
          <p14:tracePt t="200462" x="10082213" y="3848100"/>
          <p14:tracePt t="200478" x="10099675" y="3848100"/>
          <p14:tracePt t="200495" x="10109200" y="3848100"/>
          <p14:tracePt t="200511" x="10126663" y="3848100"/>
          <p14:tracePt t="200528" x="10134600" y="3848100"/>
          <p14:tracePt t="200545" x="10144125" y="3848100"/>
          <p14:tracePt t="200564" x="10161588" y="3848100"/>
          <p14:tracePt t="200578" x="10171113" y="3857625"/>
          <p14:tracePt t="200595" x="10206038" y="3875088"/>
          <p14:tracePt t="200612" x="10269538" y="3929063"/>
          <p14:tracePt t="200628" x="10348913" y="3990975"/>
          <p14:tracePt t="200645" x="10375900" y="4000500"/>
          <p14:tracePt t="200708" x="10385425" y="4000500"/>
          <p14:tracePt t="200756" x="10385425" y="3990975"/>
          <p14:tracePt t="200868" x="10375900" y="3965575"/>
          <p14:tracePt t="200900" x="10367963" y="3956050"/>
          <p14:tracePt t="200916" x="10358438" y="3946525"/>
          <p14:tracePt t="200948" x="10348913" y="3946525"/>
          <p14:tracePt t="200972" x="10340975" y="3946525"/>
          <p14:tracePt t="200996" x="10331450" y="3946525"/>
          <p14:tracePt t="201012" x="10323513" y="3946525"/>
          <p14:tracePt t="201028" x="10296525" y="3946525"/>
          <p14:tracePt t="201036" x="10287000" y="3946525"/>
          <p14:tracePt t="201061" x="10269538" y="3938588"/>
          <p14:tracePt t="201100" x="10242550" y="3938588"/>
          <p14:tracePt t="201108" x="10233025" y="3938588"/>
          <p14:tracePt t="201148" x="10225088" y="3938588"/>
          <p14:tracePt t="201164" x="10215563" y="3938588"/>
          <p14:tracePt t="201172" x="10188575" y="3938588"/>
          <p14:tracePt t="201180" x="10180638" y="3938588"/>
          <p14:tracePt t="201196" x="10161588" y="3938588"/>
          <p14:tracePt t="201212" x="10134600" y="3938588"/>
          <p14:tracePt t="201228" x="10117138" y="3938588"/>
          <p14:tracePt t="201245" x="10082213" y="3938588"/>
          <p14:tracePt t="201261" x="10063163" y="3938588"/>
          <p14:tracePt t="201278" x="10028238" y="3938588"/>
          <p14:tracePt t="201295" x="10010775" y="3938588"/>
          <p14:tracePt t="201311" x="9983788" y="3938588"/>
          <p14:tracePt t="201328" x="9947275" y="3938588"/>
          <p14:tracePt t="201344" x="9902825" y="3938588"/>
          <p14:tracePt t="201361" x="9867900" y="3938588"/>
          <p14:tracePt t="201378" x="9848850" y="3938588"/>
          <p14:tracePt t="201394" x="9786938" y="3938588"/>
          <p14:tracePt t="201411" x="9752013" y="3938588"/>
          <p14:tracePt t="201428" x="9725025" y="3938588"/>
          <p14:tracePt t="201444" x="9688513" y="3938588"/>
          <p14:tracePt t="201461" x="9671050" y="3938588"/>
          <p14:tracePt t="201478" x="9644063" y="3938588"/>
          <p14:tracePt t="201494" x="9617075" y="3938588"/>
          <p14:tracePt t="201511" x="9599613" y="3938588"/>
          <p14:tracePt t="201528" x="9563100" y="3938588"/>
          <p14:tracePt t="201544" x="9518650" y="3938588"/>
          <p14:tracePt t="201561" x="9456738" y="3938588"/>
          <p14:tracePt t="201577" x="9402763" y="3938588"/>
          <p14:tracePt t="201594" x="9358313" y="3929063"/>
          <p14:tracePt t="201611" x="9313863" y="3929063"/>
          <p14:tracePt t="201627" x="9286875" y="3929063"/>
          <p14:tracePt t="201645" x="9251950" y="3929063"/>
          <p14:tracePt t="201661" x="9224963" y="3911600"/>
          <p14:tracePt t="201694" x="9205913" y="3911600"/>
          <p14:tracePt t="201711" x="9197975" y="3911600"/>
          <p14:tracePt t="201756" x="9180513" y="3911600"/>
          <p14:tracePt t="202012" x="9170988" y="3911600"/>
          <p14:tracePt t="202724" x="9134475" y="3894138"/>
          <p14:tracePt t="202732" x="9045575" y="3857625"/>
          <p14:tracePt t="202744" x="8947150" y="3840163"/>
          <p14:tracePt t="202761" x="8555038" y="3741738"/>
          <p14:tracePt t="202777" x="8045450" y="3660775"/>
          <p14:tracePt t="202794" x="7331075" y="3446463"/>
          <p14:tracePt t="202811" x="6500813" y="3179763"/>
          <p14:tracePt t="202828" x="5081588" y="2598738"/>
          <p14:tracePt t="202845" x="4598988" y="2465388"/>
          <p14:tracePt t="202861" x="4224338" y="2347913"/>
          <p14:tracePt t="202878" x="3983038" y="2276475"/>
          <p14:tracePt t="202894" x="3884613" y="2224088"/>
          <p14:tracePt t="202911" x="3867150" y="2224088"/>
          <p14:tracePt t="202927" x="3848100" y="2224088"/>
          <p14:tracePt t="202961" x="3822700" y="2224088"/>
          <p14:tracePt t="202977" x="3803650" y="2224088"/>
          <p14:tracePt t="202994" x="3751263" y="2232025"/>
          <p14:tracePt t="203011" x="3697288" y="2232025"/>
          <p14:tracePt t="203028" x="3625850" y="2251075"/>
          <p14:tracePt t="203044" x="3544888" y="2276475"/>
          <p14:tracePt t="203061" x="3465513" y="2286000"/>
          <p14:tracePt t="203078" x="3419475" y="2303463"/>
          <p14:tracePt t="203094" x="3375025" y="2322513"/>
          <p14:tracePt t="203111" x="3367088" y="2330450"/>
          <p14:tracePt t="203144" x="3367088" y="2347913"/>
          <p14:tracePt t="203161" x="3367088" y="2357438"/>
          <p14:tracePt t="203196" x="3367088" y="2366963"/>
          <p14:tracePt t="203212" x="3367088" y="2374900"/>
          <p14:tracePt t="203220" x="3375025" y="2384425"/>
          <p14:tracePt t="203236" x="3384550" y="2393950"/>
          <p14:tracePt t="203268" x="3394075" y="2401888"/>
          <p14:tracePt t="203300" x="3402013" y="2401888"/>
          <p14:tracePt t="203316" x="3411538" y="2419350"/>
          <p14:tracePt t="203332" x="3429000" y="2419350"/>
          <p14:tracePt t="203340" x="3446463" y="2428875"/>
          <p14:tracePt t="203356" x="3473450" y="2455863"/>
          <p14:tracePt t="203372" x="3482975" y="2465388"/>
          <p14:tracePt t="203388" x="3490913" y="2473325"/>
          <p14:tracePt t="203404" x="3500438" y="2482850"/>
          <p14:tracePt t="203412" x="3509963" y="2490788"/>
          <p14:tracePt t="203429" x="3527425" y="2500313"/>
          <p14:tracePt t="203484" x="3536950" y="2509838"/>
          <p14:tracePt t="203500" x="3544888" y="2527300"/>
          <p14:tracePt t="204037" x="3581400" y="2544763"/>
          <p14:tracePt t="204044" x="3589338" y="2554288"/>
          <p14:tracePt t="204052" x="3608388" y="2571750"/>
          <p14:tracePt t="204062" x="3633788" y="2581275"/>
          <p14:tracePt t="204077" x="3732213" y="2633663"/>
          <p14:tracePt t="204094" x="3965575" y="2741613"/>
          <p14:tracePt t="204111" x="4241800" y="2840038"/>
          <p14:tracePt t="204127" x="4776788" y="3009900"/>
          <p14:tracePt t="204144" x="5616575" y="3160713"/>
          <p14:tracePt t="204161" x="6554788" y="3295650"/>
          <p14:tracePt t="204177" x="7599363" y="3527425"/>
          <p14:tracePt t="204194" x="8528050" y="3670300"/>
          <p14:tracePt t="204211" x="9072563" y="3705225"/>
          <p14:tracePt t="204227" x="9429750" y="3724275"/>
          <p14:tracePt t="204245" x="9634538" y="3759200"/>
          <p14:tracePt t="204261" x="9644063" y="3759200"/>
          <p14:tracePt t="204308" x="9653588" y="3759200"/>
          <p14:tracePt t="204316" x="9661525" y="3759200"/>
          <p14:tracePt t="204327" x="9698038" y="3759200"/>
          <p14:tracePt t="204344" x="9759950" y="3759200"/>
          <p14:tracePt t="204361" x="9840913" y="3768725"/>
          <p14:tracePt t="204377" x="9848850" y="3768725"/>
          <p14:tracePt t="204411" x="9867900" y="3768725"/>
          <p14:tracePt t="204427" x="9875838" y="3768725"/>
          <p14:tracePt t="204516" x="9867900" y="3768725"/>
          <p14:tracePt t="204524" x="9848850" y="3776663"/>
          <p14:tracePt t="204532" x="9823450" y="3786188"/>
          <p14:tracePt t="204544" x="9813925" y="3786188"/>
          <p14:tracePt t="204561" x="9725025" y="3830638"/>
          <p14:tracePt t="204577" x="9661525" y="3840163"/>
          <p14:tracePt t="204594" x="9626600" y="3848100"/>
          <p14:tracePt t="204611" x="9599613" y="3848100"/>
          <p14:tracePt t="204876" x="9590088" y="3857625"/>
          <p14:tracePt t="204884" x="9555163" y="3884613"/>
          <p14:tracePt t="204894" x="9474200" y="3902075"/>
          <p14:tracePt t="204911" x="9304338" y="3902075"/>
          <p14:tracePt t="204927" x="9063038" y="3902075"/>
          <p14:tracePt t="204944" x="8875713" y="3902075"/>
          <p14:tracePt t="204961" x="8724900" y="3902075"/>
          <p14:tracePt t="204977" x="8643938" y="3902075"/>
          <p14:tracePt t="204994" x="8599488" y="3902075"/>
          <p14:tracePt t="205011" x="8555038" y="3902075"/>
          <p14:tracePt t="205027" x="8545513" y="3911600"/>
          <p14:tracePt t="205196" x="8537575" y="3884613"/>
          <p14:tracePt t="205228" x="8528050" y="3875088"/>
          <p14:tracePt t="205236" x="8518525" y="3875088"/>
          <p14:tracePt t="205261" x="8501063" y="3875088"/>
          <p14:tracePt t="205268" x="8491538" y="3875088"/>
          <p14:tracePt t="205278" x="8483600" y="3875088"/>
          <p14:tracePt t="205294" x="8439150" y="3875088"/>
          <p14:tracePt t="205311" x="8394700" y="3875088"/>
          <p14:tracePt t="205327" x="8348663" y="3875088"/>
          <p14:tracePt t="205344" x="8323263" y="3875088"/>
          <p14:tracePt t="205361" x="8277225" y="3875088"/>
          <p14:tracePt t="205377" x="8232775" y="3875088"/>
          <p14:tracePt t="205394" x="8205788" y="3884613"/>
          <p14:tracePt t="205428" x="8188325" y="3902075"/>
          <p14:tracePt t="205444" x="8153400" y="3919538"/>
          <p14:tracePt t="205461" x="8116888" y="3956050"/>
          <p14:tracePt t="205477" x="8108950" y="3965575"/>
          <p14:tracePt t="205494" x="8108950" y="3983038"/>
          <p14:tracePt t="205511" x="8099425" y="4010025"/>
          <p14:tracePt t="205527" x="8099425" y="4017963"/>
          <p14:tracePt t="205544" x="8099425" y="4044950"/>
          <p14:tracePt t="205561" x="8099425" y="4054475"/>
          <p14:tracePt t="205577" x="8099425" y="4062413"/>
          <p14:tracePt t="205594" x="8099425" y="4108450"/>
          <p14:tracePt t="205611" x="8099425" y="4152900"/>
          <p14:tracePt t="205627" x="8099425" y="4179888"/>
          <p14:tracePt t="205645" x="8099425" y="4224338"/>
          <p14:tracePt t="205661" x="8099425" y="4268788"/>
          <p14:tracePt t="205678" x="8099425" y="4286250"/>
          <p14:tracePt t="205694" x="8099425" y="4322763"/>
          <p14:tracePt t="205711" x="8099425" y="4367213"/>
          <p14:tracePt t="205727" x="8099425" y="4411663"/>
          <p14:tracePt t="205744" x="8099425" y="4473575"/>
          <p14:tracePt t="205761" x="8099425" y="4518025"/>
          <p14:tracePt t="205777" x="8099425" y="4562475"/>
          <p14:tracePt t="205794" x="8099425" y="4598988"/>
          <p14:tracePt t="205811" x="8099425" y="4625975"/>
          <p14:tracePt t="205844" x="8099425" y="4633913"/>
          <p14:tracePt t="206412" x="8099425" y="4643438"/>
          <p14:tracePt t="206420" x="8116888" y="4643438"/>
          <p14:tracePt t="206428" x="8161338" y="4643438"/>
          <p14:tracePt t="206444" x="8232775" y="4643438"/>
          <p14:tracePt t="206461" x="8331200" y="4670425"/>
          <p14:tracePt t="206477" x="8420100" y="4679950"/>
          <p14:tracePt t="206511" x="8439150" y="4679950"/>
          <p14:tracePt t="206708" x="8456613" y="4679950"/>
          <p14:tracePt t="206724" x="8491538" y="4679950"/>
          <p14:tracePt t="206732" x="8501063" y="4679950"/>
          <p14:tracePt t="206744" x="8528050" y="4670425"/>
          <p14:tracePt t="206761" x="8555038" y="4670425"/>
          <p14:tracePt t="206777" x="8616950" y="4660900"/>
          <p14:tracePt t="206794" x="8680450" y="4643438"/>
          <p14:tracePt t="206811" x="8715375" y="4625975"/>
          <p14:tracePt t="207044" x="8715375" y="4616450"/>
          <p14:tracePt t="207052" x="8688388" y="4598988"/>
          <p14:tracePt t="207062" x="8653463" y="4589463"/>
          <p14:tracePt t="207077" x="8456613" y="4518025"/>
          <p14:tracePt t="207094" x="8180388" y="4429125"/>
          <p14:tracePt t="207111" x="7902575" y="4340225"/>
          <p14:tracePt t="207127" x="7670800" y="4224338"/>
          <p14:tracePt t="207144" x="7394575" y="4098925"/>
          <p14:tracePt t="207161" x="7232650" y="4054475"/>
          <p14:tracePt t="207177" x="6956425" y="3973513"/>
          <p14:tracePt t="207194" x="6500813" y="3857625"/>
          <p14:tracePt t="207211" x="6197600" y="3768725"/>
          <p14:tracePt t="207227" x="5902325" y="3633788"/>
          <p14:tracePt t="207244" x="5446713" y="3446463"/>
          <p14:tracePt t="207261" x="5187950" y="3340100"/>
          <p14:tracePt t="207277" x="4956175" y="3224213"/>
          <p14:tracePt t="207294" x="4795838" y="3125788"/>
          <p14:tracePt t="207311" x="4652963" y="3044825"/>
          <p14:tracePt t="207327" x="4554538" y="2973388"/>
          <p14:tracePt t="207344" x="4500563" y="2938463"/>
          <p14:tracePt t="207361" x="4438650" y="2894013"/>
          <p14:tracePt t="207377" x="4429125" y="2884488"/>
          <p14:tracePt t="207394" x="4402138" y="2867025"/>
          <p14:tracePt t="207411" x="4348163" y="2857500"/>
          <p14:tracePt t="207428" x="4330700" y="2840038"/>
          <p14:tracePt t="207445" x="4251325" y="2795588"/>
          <p14:tracePt t="207461" x="4197350" y="2751138"/>
          <p14:tracePt t="207477" x="4179888" y="2741613"/>
          <p14:tracePt t="207494" x="4160838" y="2714625"/>
          <p14:tracePt t="207652" x="4160838" y="2705100"/>
          <p14:tracePt t="207676" x="4160838" y="2697163"/>
          <p14:tracePt t="207684" x="4160838" y="2679700"/>
          <p14:tracePt t="207694" x="4160838" y="2670175"/>
          <p14:tracePt t="207711" x="4143375" y="2652713"/>
          <p14:tracePt t="208084" x="4152900" y="2643188"/>
          <p14:tracePt t="208093" x="4170363" y="2643188"/>
          <p14:tracePt t="208100" x="4187825" y="2643188"/>
          <p14:tracePt t="208110" x="4214813" y="2643188"/>
          <p14:tracePt t="208127" x="4251325" y="2643188"/>
          <p14:tracePt t="208144" x="4276725" y="2660650"/>
          <p14:tracePt t="208161" x="4295775" y="2660650"/>
          <p14:tracePt t="208220" x="4303713" y="2660650"/>
          <p14:tracePt t="208228" x="4322763" y="2660650"/>
          <p14:tracePt t="208245" x="4348163" y="2660650"/>
          <p14:tracePt t="208252" x="4357688" y="2660650"/>
          <p14:tracePt t="208262" x="4375150" y="2660650"/>
          <p14:tracePt t="208277" x="4402138" y="2660650"/>
          <p14:tracePt t="208294" x="4429125" y="2660650"/>
          <p14:tracePt t="208311" x="4438650" y="2660650"/>
          <p14:tracePt t="208404" x="4446588" y="2660650"/>
          <p14:tracePt t="208412" x="4465638" y="2660650"/>
          <p14:tracePt t="208420" x="4483100" y="2660650"/>
          <p14:tracePt t="208429" x="4491038" y="2660650"/>
          <p14:tracePt t="208508" x="4500563" y="2660650"/>
          <p14:tracePt t="208516" x="4510088" y="2660650"/>
          <p14:tracePt t="208527" x="4537075" y="2660650"/>
          <p14:tracePt t="208544" x="4545013" y="2660650"/>
          <p14:tracePt t="208561" x="4554538" y="2660650"/>
          <p14:tracePt t="208577" x="4562475" y="2660650"/>
          <p14:tracePt t="208594" x="4598988" y="2660650"/>
          <p14:tracePt t="208627" x="4608513" y="2660650"/>
          <p14:tracePt t="209348" x="4625975" y="2660650"/>
          <p14:tracePt t="209356" x="4670425" y="2660650"/>
          <p14:tracePt t="209364" x="4705350" y="2660650"/>
          <p14:tracePt t="209377" x="4732338" y="2687638"/>
          <p14:tracePt t="209394" x="4795838" y="2732088"/>
          <p14:tracePt t="209411" x="4973638" y="2840038"/>
          <p14:tracePt t="209428" x="5303838" y="3009900"/>
          <p14:tracePt t="209445" x="5965825" y="3313113"/>
          <p14:tracePt t="209461" x="6456363" y="3527425"/>
          <p14:tracePt t="209477" x="7348538" y="3830638"/>
          <p14:tracePt t="209494" x="8081963" y="4037013"/>
          <p14:tracePt t="209511" x="8582025" y="4179888"/>
          <p14:tracePt t="209527" x="8902700" y="4276725"/>
          <p14:tracePt t="209544" x="9063038" y="4295775"/>
          <p14:tracePt t="209561" x="9109075" y="4303713"/>
          <p14:tracePt t="209578" x="9099550" y="4313238"/>
          <p14:tracePt t="209594" x="9055100" y="4313238"/>
          <p14:tracePt t="209610" x="9010650" y="4303713"/>
          <p14:tracePt t="209627" x="9001125" y="4303713"/>
          <p14:tracePt t="209668" x="9037638" y="4303713"/>
          <p14:tracePt t="209677" x="9063038" y="4313238"/>
          <p14:tracePt t="209756" x="9072563" y="4313238"/>
          <p14:tracePt t="209764" x="9082088" y="4313238"/>
          <p14:tracePt t="209772" x="9090025" y="4313238"/>
          <p14:tracePt t="209852" x="9099550" y="4313238"/>
          <p14:tracePt t="209884" x="9109075" y="4303713"/>
          <p14:tracePt t="209900" x="9109075" y="4286250"/>
          <p14:tracePt t="209916" x="9109075" y="4276725"/>
          <p14:tracePt t="209940" x="9109075" y="4259263"/>
          <p14:tracePt t="209956" x="9126538" y="4241800"/>
          <p14:tracePt t="209972" x="9126538" y="4232275"/>
          <p14:tracePt t="209988" x="9126538" y="4224338"/>
          <p14:tracePt t="210012" x="9134475" y="4214813"/>
          <p14:tracePt t="210052" x="9134475" y="4197350"/>
          <p14:tracePt t="210356" x="9134475" y="4152900"/>
          <p14:tracePt t="210396" x="9161463" y="4125913"/>
          <p14:tracePt t="210420" x="9161463" y="4116388"/>
          <p14:tracePt t="210428" x="9170988" y="4108450"/>
          <p14:tracePt t="210452" x="9180513" y="4089400"/>
          <p14:tracePt t="210492" x="9188450" y="4071938"/>
          <p14:tracePt t="210508" x="9188450" y="4062413"/>
          <p14:tracePt t="210516" x="9205913" y="4044950"/>
          <p14:tracePt t="210527" x="9215438" y="4037013"/>
          <p14:tracePt t="210716" x="9215438" y="4017963"/>
          <p14:tracePt t="210780" x="9215438" y="4037013"/>
          <p14:tracePt t="210788" x="9215438" y="4044950"/>
          <p14:tracePt t="210796" x="9215438" y="4054475"/>
          <p14:tracePt t="210810" x="9197975" y="4062413"/>
          <p14:tracePt t="210827" x="9197975" y="4098925"/>
          <p14:tracePt t="210845" x="9197975" y="4108450"/>
          <p14:tracePt t="210862" x="9197975" y="4116388"/>
          <p14:tracePt t="210878" x="9197975" y="4143375"/>
          <p14:tracePt t="210894" x="9197975" y="4160838"/>
          <p14:tracePt t="210910" x="9197975" y="4205288"/>
          <p14:tracePt t="210927" x="9197975" y="4251325"/>
          <p14:tracePt t="210944" x="9197975" y="4313238"/>
          <p14:tracePt t="210960" x="9197975" y="4340225"/>
          <p14:tracePt t="210977" x="9197975" y="4394200"/>
          <p14:tracePt t="210994" x="9188450" y="4438650"/>
          <p14:tracePt t="211010" x="9188450" y="4483100"/>
          <p14:tracePt t="211027" x="9188450" y="4518025"/>
          <p14:tracePt t="211044" x="9188450" y="4562475"/>
          <p14:tracePt t="211061" x="9188450" y="4589463"/>
          <p14:tracePt t="211077" x="9188450" y="4616450"/>
          <p14:tracePt t="211094" x="9188450" y="4625975"/>
          <p14:tracePt t="211127" x="9188450" y="4643438"/>
          <p14:tracePt t="211144" x="9188450" y="4660900"/>
          <p14:tracePt t="211180" x="9188450" y="4679950"/>
          <p14:tracePt t="211260" x="9188450" y="4670425"/>
          <p14:tracePt t="211268" x="9188450" y="4660900"/>
          <p14:tracePt t="211277" x="9188450" y="4643438"/>
          <p14:tracePt t="211294" x="9188450" y="4581525"/>
          <p14:tracePt t="211310" x="9188450" y="4491038"/>
          <p14:tracePt t="211327" x="9188450" y="4411663"/>
          <p14:tracePt t="211344" x="9188450" y="4322763"/>
          <p14:tracePt t="211360" x="9188450" y="4232275"/>
          <p14:tracePt t="211377" x="9188450" y="4197350"/>
          <p14:tracePt t="211394" x="9188450" y="4143375"/>
          <p14:tracePt t="211410" x="9188450" y="4116388"/>
          <p14:tracePt t="211556" x="9188450" y="4108450"/>
          <p14:tracePt t="211564" x="9188450" y="4098925"/>
          <p14:tracePt t="211588" x="9188450" y="4089400"/>
          <p14:tracePt t="211604" x="9188450" y="4062413"/>
          <p14:tracePt t="211612" x="9188450" y="4054475"/>
          <p14:tracePt t="211620" x="9188450" y="4044950"/>
          <p14:tracePt t="211780" x="9188450" y="4054475"/>
          <p14:tracePt t="211788" x="9188450" y="4062413"/>
          <p14:tracePt t="211796" x="9188450" y="4089400"/>
          <p14:tracePt t="211810" x="9188450" y="4098925"/>
          <p14:tracePt t="211827" x="9188450" y="4108450"/>
          <p14:tracePt t="211844" x="9188450" y="4143375"/>
          <p14:tracePt t="211877" x="9188450" y="4160838"/>
          <p14:tracePt t="211894" x="9188450" y="4187825"/>
          <p14:tracePt t="211910" x="9188450" y="4214813"/>
          <p14:tracePt t="211927" x="9188450" y="4241800"/>
          <p14:tracePt t="211944" x="9188450" y="4276725"/>
          <p14:tracePt t="211960" x="9188450" y="4330700"/>
          <p14:tracePt t="211977" x="9188450" y="4394200"/>
          <p14:tracePt t="211994" x="9188450" y="4456113"/>
          <p14:tracePt t="212010" x="9161463" y="4518025"/>
          <p14:tracePt t="212027" x="9153525" y="4554538"/>
          <p14:tracePt t="212044" x="9153525" y="4616450"/>
          <p14:tracePt t="212061" x="9134475" y="4652963"/>
          <p14:tracePt t="212077" x="9134475" y="4687888"/>
          <p14:tracePt t="212094" x="9126538" y="4741863"/>
          <p14:tracePt t="212110" x="9126538" y="4776788"/>
          <p14:tracePt t="212127" x="9126538" y="4786313"/>
          <p14:tracePt t="212144" x="9126538" y="4795838"/>
          <p14:tracePt t="212292" x="9117013" y="4813300"/>
          <p14:tracePt t="212300" x="9109075" y="4813300"/>
          <p14:tracePt t="212310" x="9099550" y="4813300"/>
          <p14:tracePt t="212327" x="9037638" y="4776788"/>
          <p14:tracePt t="212344" x="8947150" y="4697413"/>
          <p14:tracePt t="212360" x="8715375" y="4554538"/>
          <p14:tracePt t="212377" x="8429625" y="4402138"/>
          <p14:tracePt t="212394" x="8099425" y="4187825"/>
          <p14:tracePt t="212410" x="7840663" y="4000500"/>
          <p14:tracePt t="212427" x="7554913" y="3813175"/>
          <p14:tracePt t="212445" x="6884988" y="3384550"/>
          <p14:tracePt t="212461" x="6483350" y="3205163"/>
          <p14:tracePt t="212477" x="6205538" y="3054350"/>
          <p14:tracePt t="212494" x="6072188" y="3009900"/>
          <p14:tracePt t="212510" x="5991225" y="2982913"/>
          <p14:tracePt t="212527" x="5965825" y="2982913"/>
          <p14:tracePt t="212644" x="5956300" y="2982913"/>
          <p14:tracePt t="212652" x="5938838" y="2973388"/>
          <p14:tracePt t="212661" x="5894388" y="2946400"/>
          <p14:tracePt t="212677" x="5848350" y="2894013"/>
          <p14:tracePt t="212694" x="5776913" y="2857500"/>
          <p14:tracePt t="212710" x="5705475" y="2840038"/>
          <p14:tracePt t="212727" x="5626100" y="2813050"/>
          <p14:tracePt t="212743" x="5545138" y="2786063"/>
          <p14:tracePt t="212760" x="5483225" y="2786063"/>
          <p14:tracePt t="212777" x="5438775" y="2776538"/>
          <p14:tracePt t="212794" x="5367338" y="2759075"/>
          <p14:tracePt t="212810" x="5330825" y="2759075"/>
          <p14:tracePt t="212827" x="5286375" y="2751138"/>
          <p14:tracePt t="212844" x="5259388" y="2732088"/>
          <p14:tracePt t="212861" x="5224463" y="2705100"/>
          <p14:tracePt t="212877" x="5214938" y="2697163"/>
          <p14:tracePt t="212916" x="5197475" y="2670175"/>
          <p14:tracePt t="212932" x="5187950" y="2660650"/>
          <p14:tracePt t="212944" x="5160963" y="2660650"/>
          <p14:tracePt t="212960" x="5153025" y="2652713"/>
          <p14:tracePt t="212977" x="5143500" y="2643188"/>
          <p14:tracePt t="212994" x="5143500" y="2633663"/>
          <p14:tracePt t="213010" x="5133975" y="2625725"/>
          <p14:tracePt t="213027" x="5099050" y="2625725"/>
          <p14:tracePt t="213044" x="5045075" y="2625725"/>
          <p14:tracePt t="213060" x="5037138" y="2625725"/>
          <p14:tracePt t="213132" x="5018088" y="2625725"/>
          <p14:tracePt t="213228" x="5000625" y="2625725"/>
          <p14:tracePt t="213300" x="4991100" y="2625725"/>
          <p14:tracePt t="213900" x="5010150" y="2625725"/>
          <p14:tracePt t="213908" x="5037138" y="2625725"/>
          <p14:tracePt t="213924" x="5081588" y="2643188"/>
          <p14:tracePt t="213932" x="5108575" y="2679700"/>
          <p14:tracePt t="213944" x="5143500" y="2705100"/>
          <p14:tracePt t="213960" x="5295900" y="2840038"/>
          <p14:tracePt t="213977" x="5510213" y="2982913"/>
          <p14:tracePt t="213993" x="5884863" y="3179763"/>
          <p14:tracePt t="214010" x="6375400" y="3455988"/>
          <p14:tracePt t="214027" x="6919913" y="3670300"/>
          <p14:tracePt t="214044" x="7537450" y="3946525"/>
          <p14:tracePt t="214061" x="7875588" y="4062413"/>
          <p14:tracePt t="214077" x="8108950" y="4133850"/>
          <p14:tracePt t="214093" x="8215313" y="4152900"/>
          <p14:tracePt t="214110" x="8277225" y="4152900"/>
          <p14:tracePt t="214127" x="8313738" y="4160838"/>
          <p14:tracePt t="214144" x="8331200" y="4160838"/>
          <p14:tracePt t="214160" x="8340725" y="4160838"/>
          <p14:tracePt t="214177" x="8375650" y="4160838"/>
          <p14:tracePt t="214194" x="8402638" y="4160838"/>
          <p14:tracePt t="214210" x="8439150" y="4160838"/>
          <p14:tracePt t="214227" x="8483600" y="4160838"/>
          <p14:tracePt t="214244" x="8582025" y="4160838"/>
          <p14:tracePt t="214261" x="8643938" y="4160838"/>
          <p14:tracePt t="214277" x="8705850" y="4160838"/>
          <p14:tracePt t="214294" x="8751888" y="4160838"/>
          <p14:tracePt t="214310" x="8759825" y="4160838"/>
          <p14:tracePt t="214327" x="8769350" y="4160838"/>
          <p14:tracePt t="214344" x="8786813" y="4133850"/>
          <p14:tracePt t="214377" x="8796338" y="4125913"/>
          <p14:tracePt t="214394" x="8804275" y="4116388"/>
          <p14:tracePt t="214410" x="8813800" y="4108450"/>
          <p14:tracePt t="214427" x="8823325" y="4098925"/>
          <p14:tracePt t="214445" x="8848725" y="4071938"/>
          <p14:tracePt t="214468" x="8858250" y="4062413"/>
          <p14:tracePt t="214484" x="8875713" y="4054475"/>
          <p14:tracePt t="214494" x="8885238" y="4044950"/>
          <p14:tracePt t="214510" x="8902700" y="4044950"/>
          <p14:tracePt t="214527" x="8947150" y="4017963"/>
          <p14:tracePt t="214544" x="8956675" y="4017963"/>
          <p14:tracePt t="214560" x="8974138" y="4010025"/>
          <p14:tracePt t="214577" x="9010650" y="4000500"/>
          <p14:tracePt t="214593" x="9018588" y="3990975"/>
          <p14:tracePt t="214612" x="9028113" y="3983038"/>
          <p14:tracePt t="214636" x="9045575" y="3983038"/>
          <p14:tracePt t="214652" x="9055100" y="3983038"/>
          <p14:tracePt t="214692" x="9072563" y="3983038"/>
          <p14:tracePt t="214740" x="9082088" y="3983038"/>
          <p14:tracePt t="214756" x="9099550" y="3983038"/>
          <p14:tracePt t="214772" x="9109075" y="3983038"/>
          <p14:tracePt t="214796" x="9117013" y="3983038"/>
          <p14:tracePt t="214860" x="9126538" y="3983038"/>
          <p14:tracePt t="214868" x="9144000" y="3983038"/>
          <p14:tracePt t="214908" x="9153525" y="3990975"/>
          <p14:tracePt t="214932" x="9161463" y="4000500"/>
          <p14:tracePt t="214964" x="9161463" y="4027488"/>
          <p14:tracePt t="214980" x="9161463" y="4037013"/>
          <p14:tracePt t="214988" x="9161463" y="4044950"/>
          <p14:tracePt t="214996" x="9161463" y="4054475"/>
          <p14:tracePt t="215010" x="9161463" y="4071938"/>
          <p14:tracePt t="215027" x="9161463" y="4098925"/>
          <p14:tracePt t="215044" x="9161463" y="4125913"/>
          <p14:tracePt t="215045" x="9161463" y="4152900"/>
          <p14:tracePt t="215061" x="9161463" y="4179888"/>
          <p14:tracePt t="215077" x="9161463" y="4197350"/>
          <p14:tracePt t="215094" x="9161463" y="4214813"/>
          <p14:tracePt t="215110" x="9161463" y="4241800"/>
          <p14:tracePt t="215127" x="9161463" y="4268788"/>
          <p14:tracePt t="215144" x="9161463" y="4295775"/>
          <p14:tracePt t="215160" x="9161463" y="4357688"/>
          <p14:tracePt t="215177" x="9161463" y="4375150"/>
          <p14:tracePt t="215194" x="9161463" y="4419600"/>
          <p14:tracePt t="215210" x="9161463" y="4456113"/>
          <p14:tracePt t="215227" x="9161463" y="4473575"/>
          <p14:tracePt t="215244" x="9161463" y="4510088"/>
          <p14:tracePt t="215261" x="9161463" y="4527550"/>
          <p14:tracePt t="215277" x="9161463" y="4537075"/>
          <p14:tracePt t="215293" x="9161463" y="4572000"/>
          <p14:tracePt t="215310" x="9161463" y="4616450"/>
          <p14:tracePt t="215327" x="9161463" y="4633913"/>
          <p14:tracePt t="215343" x="9161463" y="4643438"/>
          <p14:tracePt t="215360" x="9144000" y="4679950"/>
          <p14:tracePt t="215377" x="9134475" y="4705350"/>
          <p14:tracePt t="215394" x="9134475" y="4732338"/>
          <p14:tracePt t="215410" x="9117013" y="4759325"/>
          <p14:tracePt t="215427" x="9099550" y="4786313"/>
          <p14:tracePt t="215444" x="9099550" y="4803775"/>
          <p14:tracePt t="215460" x="9090025" y="4813300"/>
          <p14:tracePt t="215477" x="9090025" y="4840288"/>
          <p14:tracePt t="215494" x="9082088" y="4857750"/>
          <p14:tracePt t="215532" x="9082088" y="4867275"/>
          <p14:tracePt t="215544" x="9072563" y="4875213"/>
          <p14:tracePt t="215564" x="9063038" y="4884738"/>
          <p14:tracePt t="215596" x="9055100" y="4894263"/>
          <p14:tracePt t="215628" x="9045575" y="4911725"/>
          <p14:tracePt t="215652" x="9045575" y="4919663"/>
          <p14:tracePt t="215661" x="9028113" y="4929188"/>
          <p14:tracePt t="215677" x="9018588" y="4946650"/>
          <p14:tracePt t="215693" x="9010650" y="4946650"/>
          <p14:tracePt t="215700" x="9001125" y="4946650"/>
          <p14:tracePt t="215710" x="8991600" y="4946650"/>
          <p14:tracePt t="215727" x="8956675" y="4946650"/>
          <p14:tracePt t="215744" x="8939213" y="4946650"/>
          <p14:tracePt t="215760" x="8902700" y="4946650"/>
          <p14:tracePt t="215777" x="8858250" y="4946650"/>
          <p14:tracePt t="215794" x="8840788" y="4946650"/>
          <p14:tracePt t="215810" x="8796338" y="4946650"/>
          <p14:tracePt t="215827" x="8732838" y="4946650"/>
          <p14:tracePt t="215844" x="8653463" y="4965700"/>
          <p14:tracePt t="215861" x="8562975" y="4965700"/>
          <p14:tracePt t="215877" x="8483600" y="4965700"/>
          <p14:tracePt t="215893" x="8394700" y="4965700"/>
          <p14:tracePt t="215910" x="8348663" y="4965700"/>
          <p14:tracePt t="215927" x="8313738" y="4965700"/>
          <p14:tracePt t="218284" x="8340725" y="4965700"/>
          <p14:tracePt t="218293" x="8367713" y="4965700"/>
          <p14:tracePt t="218300" x="8394700" y="4956175"/>
          <p14:tracePt t="218310" x="8412163" y="4946650"/>
          <p14:tracePt t="218327" x="8501063" y="4902200"/>
          <p14:tracePt t="218343" x="8582025" y="4840288"/>
          <p14:tracePt t="218360" x="8724900" y="4741863"/>
          <p14:tracePt t="218377" x="8840788" y="4697413"/>
          <p14:tracePt t="218393" x="8939213" y="4643438"/>
          <p14:tracePt t="218410" x="9028113" y="4598988"/>
          <p14:tracePt t="218427" x="9072563" y="4572000"/>
          <p14:tracePt t="218443" x="9134475" y="4537075"/>
          <p14:tracePt t="218460" x="9144000" y="4527550"/>
          <p14:tracePt t="218477" x="9161463" y="4510088"/>
          <p14:tracePt t="218494" x="9197975" y="4438650"/>
          <p14:tracePt t="218510" x="9197975" y="4394200"/>
          <p14:tracePt t="218527" x="9215438" y="4348163"/>
          <p14:tracePt t="218543" x="9224963" y="4313238"/>
          <p14:tracePt t="218560" x="9224963" y="4276725"/>
          <p14:tracePt t="218577" x="9215438" y="4232275"/>
          <p14:tracePt t="218593" x="9215438" y="4197350"/>
          <p14:tracePt t="218610" x="9180513" y="4143375"/>
          <p14:tracePt t="218627" x="9180513" y="4125913"/>
          <p14:tracePt t="218644" x="9170988" y="4062413"/>
          <p14:tracePt t="218660" x="9134475" y="4017963"/>
          <p14:tracePt t="218677" x="9134475" y="4010025"/>
          <p14:tracePt t="218710" x="9134475" y="4000500"/>
          <p14:tracePt t="218740" x="9126538" y="3990975"/>
          <p14:tracePt t="218804" x="9126538" y="4017963"/>
          <p14:tracePt t="218812" x="9117013" y="4054475"/>
          <p14:tracePt t="218820" x="9117013" y="4081463"/>
          <p14:tracePt t="218828" x="9117013" y="4116388"/>
          <p14:tracePt t="218844" x="9099550" y="4205288"/>
          <p14:tracePt t="218860" x="9099550" y="4286250"/>
          <p14:tracePt t="218877" x="9072563" y="4402138"/>
          <p14:tracePt t="218894" x="9072563" y="4491038"/>
          <p14:tracePt t="218910" x="9055100" y="4598988"/>
          <p14:tracePt t="218927" x="9045575" y="4660900"/>
          <p14:tracePt t="218943" x="9037638" y="4741863"/>
          <p14:tracePt t="218960" x="9010650" y="4803775"/>
          <p14:tracePt t="218977" x="8991600" y="4848225"/>
          <p14:tracePt t="218993" x="8974138" y="4894263"/>
          <p14:tracePt t="219010" x="8956675" y="4929188"/>
          <p14:tracePt t="219027" x="8939213" y="4946650"/>
          <p14:tracePt t="219044" x="8912225" y="4973638"/>
          <p14:tracePt t="219060" x="8804275" y="4973638"/>
          <p14:tracePt t="219077" x="8697913" y="4973638"/>
          <p14:tracePt t="219093" x="8626475" y="4983163"/>
          <p14:tracePt t="219110" x="8501063" y="4983163"/>
          <p14:tracePt t="219126" x="8323263" y="5000625"/>
          <p14:tracePt t="219143" x="8108950" y="5000625"/>
          <p14:tracePt t="219160" x="7991475" y="5000625"/>
          <p14:tracePt t="219177" x="7894638" y="5000625"/>
          <p14:tracePt t="219193" x="7831138" y="5000625"/>
          <p14:tracePt t="219210" x="7786688" y="5000625"/>
          <p14:tracePt t="219227" x="7751763" y="4991100"/>
          <p14:tracePt t="219244" x="7653338" y="4973638"/>
          <p14:tracePt t="219261" x="7589838" y="4973638"/>
          <p14:tracePt t="219277" x="7545388" y="4973638"/>
          <p14:tracePt t="219294" x="7527925" y="4973638"/>
          <p14:tracePt t="219310" x="7491413" y="4973638"/>
          <p14:tracePt t="219327" x="7473950" y="4973638"/>
          <p14:tracePt t="219343" x="7439025" y="4991100"/>
          <p14:tracePt t="219360" x="7419975" y="4991100"/>
          <p14:tracePt t="219377" x="7358063" y="5000625"/>
          <p14:tracePt t="219393" x="7313613" y="5000625"/>
          <p14:tracePt t="219410" x="7269163" y="5027613"/>
          <p14:tracePt t="219427" x="7205663" y="5027613"/>
          <p14:tracePt t="219444" x="7180263" y="5037138"/>
          <p14:tracePt t="219460" x="7062788" y="5045075"/>
          <p14:tracePt t="219477" x="6956425" y="5062538"/>
          <p14:tracePt t="219493" x="6858000" y="5062538"/>
          <p14:tracePt t="219510" x="6786563" y="5089525"/>
          <p14:tracePt t="219527" x="6751638" y="5089525"/>
          <p14:tracePt t="219543" x="6732588" y="5089525"/>
          <p14:tracePt t="219908" x="6724650" y="5089525"/>
          <p14:tracePt t="219916" x="6732588" y="5045075"/>
          <p14:tracePt t="219926" x="6732588" y="4991100"/>
          <p14:tracePt t="219943" x="6732588" y="4848225"/>
          <p14:tracePt t="219960" x="6732588" y="4625975"/>
          <p14:tracePt t="219977" x="6680200" y="4286250"/>
          <p14:tracePt t="219993" x="6429375" y="3822700"/>
          <p14:tracePt t="220010" x="6161088" y="3322638"/>
          <p14:tracePt t="220027" x="5894388" y="2884488"/>
          <p14:tracePt t="220044" x="5680075" y="2544763"/>
          <p14:tracePt t="220060" x="5616575" y="2455863"/>
          <p14:tracePt t="220077" x="5589588" y="2393950"/>
          <p14:tracePt t="220093" x="5589588" y="2384425"/>
          <p14:tracePt t="220164" x="5589588" y="2366963"/>
          <p14:tracePt t="220180" x="5589588" y="2347913"/>
          <p14:tracePt t="220188" x="5589588" y="2330450"/>
          <p14:tracePt t="220196" x="5589588" y="2303463"/>
          <p14:tracePt t="220210" x="5589588" y="2295525"/>
          <p14:tracePt t="220227" x="5626100" y="2251075"/>
          <p14:tracePt t="220244" x="5653088" y="2197100"/>
          <p14:tracePt t="220261" x="5688013" y="2160588"/>
          <p14:tracePt t="220277" x="5715000" y="2125663"/>
          <p14:tracePt t="220293" x="5715000" y="2108200"/>
          <p14:tracePt t="220310" x="5715000" y="2071688"/>
          <p14:tracePt t="220356" x="5715000" y="2062163"/>
          <p14:tracePt t="220364" x="5697538" y="2062163"/>
          <p14:tracePt t="220380" x="5688013" y="2062163"/>
          <p14:tracePt t="220393" x="5680075" y="2062163"/>
          <p14:tracePt t="220410" x="5653088" y="2062163"/>
          <p14:tracePt t="220427" x="5626100" y="2062163"/>
          <p14:tracePt t="220443" x="5572125" y="2081213"/>
          <p14:tracePt t="220460" x="5527675" y="2098675"/>
          <p14:tracePt t="220477" x="5500688" y="2133600"/>
          <p14:tracePt t="220494" x="5465763" y="2143125"/>
          <p14:tracePt t="220510" x="5456238" y="2152650"/>
          <p14:tracePt t="220543" x="5411788" y="2179638"/>
          <p14:tracePt t="220560" x="5394325" y="2197100"/>
          <p14:tracePt t="220577" x="5367338" y="2214563"/>
          <p14:tracePt t="220594" x="5357813" y="2224088"/>
          <p14:tracePt t="220611" x="5348288" y="2251075"/>
          <p14:tracePt t="220626" x="5330825" y="2295525"/>
          <p14:tracePt t="220643" x="5322888" y="2330450"/>
          <p14:tracePt t="220660" x="5295900" y="2357438"/>
          <p14:tracePt t="220676" x="5295900" y="2366963"/>
          <p14:tracePt t="220694" x="5295900" y="2384425"/>
          <p14:tracePt t="220710" x="5295900" y="2411413"/>
          <p14:tracePt t="220727" x="5295900" y="2438400"/>
          <p14:tracePt t="220743" x="5295900" y="2455863"/>
          <p14:tracePt t="220760" x="5295900" y="2490788"/>
          <p14:tracePt t="220777" x="5303838" y="2527300"/>
          <p14:tracePt t="220793" x="5313363" y="2536825"/>
          <p14:tracePt t="220810" x="5357813" y="2571750"/>
          <p14:tracePt t="220827" x="5419725" y="2608263"/>
          <p14:tracePt t="220844" x="5491163" y="2633663"/>
          <p14:tracePt t="220860" x="5554663" y="2679700"/>
          <p14:tracePt t="220877" x="5589588" y="2697163"/>
          <p14:tracePt t="220893" x="5608638" y="2705100"/>
          <p14:tracePt t="220910" x="5670550" y="2741613"/>
          <p14:tracePt t="220927" x="5724525" y="2751138"/>
          <p14:tracePt t="220943" x="5795963" y="2776538"/>
          <p14:tracePt t="220960" x="5867400" y="2803525"/>
          <p14:tracePt t="220977" x="5929313" y="2813050"/>
          <p14:tracePt t="220994" x="6062663" y="2830513"/>
          <p14:tracePt t="221010" x="6170613" y="2840038"/>
          <p14:tracePt t="221027" x="6259513" y="2874963"/>
          <p14:tracePt t="221044" x="6323013" y="2874963"/>
          <p14:tracePt t="221060" x="6375400" y="2874963"/>
          <p14:tracePt t="221077" x="6394450" y="2874963"/>
          <p14:tracePt t="221093" x="6411913" y="2874963"/>
          <p14:tracePt t="221110" x="6465888" y="2874963"/>
          <p14:tracePt t="221127" x="6510338" y="2867025"/>
          <p14:tracePt t="221143" x="6554788" y="2857500"/>
          <p14:tracePt t="221160" x="6616700" y="2847975"/>
          <p14:tracePt t="221176" x="6680200" y="2813050"/>
          <p14:tracePt t="221193" x="6715125" y="2786063"/>
          <p14:tracePt t="221210" x="6742113" y="2768600"/>
          <p14:tracePt t="221227" x="6777038" y="2732088"/>
          <p14:tracePt t="221243" x="6813550" y="2697163"/>
          <p14:tracePt t="221261" x="6823075" y="2643188"/>
          <p14:tracePt t="221277" x="6848475" y="2589213"/>
          <p14:tracePt t="221294" x="6848475" y="2544763"/>
          <p14:tracePt t="221310" x="6848475" y="2482850"/>
          <p14:tracePt t="221327" x="6848475" y="2428875"/>
          <p14:tracePt t="221344" x="6848475" y="2393950"/>
          <p14:tracePt t="221360" x="6848475" y="2347913"/>
          <p14:tracePt t="221376" x="6831013" y="2303463"/>
          <p14:tracePt t="221393" x="6813550" y="2268538"/>
          <p14:tracePt t="221410" x="6777038" y="2232025"/>
          <p14:tracePt t="221427" x="6759575" y="2214563"/>
          <p14:tracePt t="221444" x="6715125" y="2179638"/>
          <p14:tracePt t="221461" x="6643688" y="2143125"/>
          <p14:tracePt t="221477" x="6562725" y="2108200"/>
          <p14:tracePt t="221493" x="6465888" y="2062163"/>
          <p14:tracePt t="221510" x="6429375" y="2062163"/>
          <p14:tracePt t="221527" x="6348413" y="2036763"/>
          <p14:tracePt t="221543" x="6276975" y="2036763"/>
          <p14:tracePt t="221560" x="6153150" y="2036763"/>
          <p14:tracePt t="221577" x="6072188" y="2036763"/>
          <p14:tracePt t="221593" x="6000750" y="2036763"/>
          <p14:tracePt t="221610" x="5938838" y="2036763"/>
          <p14:tracePt t="221612" x="5902325" y="2036763"/>
          <p14:tracePt t="221627" x="5875338" y="2036763"/>
          <p14:tracePt t="221643" x="5840413" y="2036763"/>
          <p14:tracePt t="221661" x="5786438" y="2062163"/>
          <p14:tracePt t="221678" x="5776913" y="2071688"/>
          <p14:tracePt t="221709" x="5768975" y="2071688"/>
          <p14:tracePt t="221780" x="5759450" y="2081213"/>
          <p14:tracePt t="221852" x="5732463" y="2081213"/>
          <p14:tracePt t="221860" x="5715000" y="2081213"/>
          <p14:tracePt t="221868" x="5670550" y="2081213"/>
          <p14:tracePt t="221878" x="5661025" y="2081213"/>
          <p14:tracePt t="221893" x="5554663" y="2036763"/>
          <p14:tracePt t="221910" x="5456238" y="2017713"/>
          <p14:tracePt t="221927" x="5348288" y="2009775"/>
          <p14:tracePt t="221943" x="5180013" y="1928813"/>
          <p14:tracePt t="221960" x="5081588" y="1884363"/>
          <p14:tracePt t="221977" x="4965700" y="1830388"/>
          <p14:tracePt t="221993" x="4848225" y="1758950"/>
          <p14:tracePt t="222010" x="4751388" y="1731963"/>
          <p14:tracePt t="222027" x="4670425" y="1714500"/>
          <p14:tracePt t="222044" x="4633913" y="1697038"/>
          <p14:tracePt t="222060" x="4581525" y="1697038"/>
          <p14:tracePt t="222077" x="4562475" y="1687513"/>
          <p14:tracePt t="222093" x="4527550" y="1670050"/>
          <p14:tracePt t="222110" x="4500563" y="1660525"/>
          <p14:tracePt t="222126" x="4473575" y="1660525"/>
          <p14:tracePt t="222143" x="4456113" y="1660525"/>
          <p14:tracePt t="222160" x="4394200" y="1660525"/>
          <p14:tracePt t="222177" x="4322763" y="1633538"/>
          <p14:tracePt t="222193" x="4259263" y="1625600"/>
          <p14:tracePt t="222210" x="4197350" y="1625600"/>
          <p14:tracePt t="222227" x="4152900" y="1625600"/>
          <p14:tracePt t="222243" x="4108450" y="1625600"/>
          <p14:tracePt t="222260" x="4062413" y="1625600"/>
          <p14:tracePt t="222277" x="4027488" y="1625600"/>
          <p14:tracePt t="222294" x="4000500" y="1625600"/>
          <p14:tracePt t="222310" x="3973513" y="1625600"/>
          <p14:tracePt t="222327" x="3929063" y="1625600"/>
          <p14:tracePt t="222343" x="3884613" y="1625600"/>
          <p14:tracePt t="222360" x="3840163" y="1625600"/>
          <p14:tracePt t="222377" x="3803650" y="1633538"/>
          <p14:tracePt t="222393" x="3741738" y="1660525"/>
          <p14:tracePt t="222410" x="3697288" y="1679575"/>
          <p14:tracePt t="222427" x="3687763" y="1687513"/>
          <p14:tracePt t="222460" x="3652838" y="1697038"/>
          <p14:tracePt t="222477" x="3643313" y="1704975"/>
          <p14:tracePt t="222494" x="3625850" y="1731963"/>
          <p14:tracePt t="222510" x="3616325" y="1758950"/>
          <p14:tracePt t="222527" x="3589338" y="1812925"/>
          <p14:tracePt t="222543" x="3589338" y="1847850"/>
          <p14:tracePt t="222560" x="3589338" y="1874838"/>
          <p14:tracePt t="222577" x="3589338" y="1938338"/>
          <p14:tracePt t="222593" x="3608388" y="1973263"/>
          <p14:tracePt t="222610" x="3643313" y="2027238"/>
          <p14:tracePt t="222612" x="3670300" y="2044700"/>
          <p14:tracePt t="222627" x="3705225" y="2062163"/>
          <p14:tracePt t="222643" x="3830638" y="2071688"/>
          <p14:tracePt t="222661" x="4251325" y="2143125"/>
          <p14:tracePt t="222677" x="4633913" y="2205038"/>
          <p14:tracePt t="222693" x="4840288" y="2224088"/>
          <p14:tracePt t="222710" x="4857750" y="2232025"/>
          <p14:tracePt t="222876" x="4894263" y="2232025"/>
          <p14:tracePt t="222884" x="4902200" y="2232025"/>
          <p14:tracePt t="222893" x="4919663" y="2232025"/>
          <p14:tracePt t="222910" x="5037138" y="2251075"/>
          <p14:tracePt t="222927" x="5214938" y="2330450"/>
          <p14:tracePt t="222943" x="5456238" y="2473325"/>
          <p14:tracePt t="222960" x="5572125" y="2544763"/>
          <p14:tracePt t="222977" x="5634038" y="2616200"/>
          <p14:tracePt t="222993" x="5653088" y="2652713"/>
          <p14:tracePt t="223010" x="5661025" y="2679700"/>
          <p14:tracePt t="223052" x="5670550" y="2687638"/>
          <p14:tracePt t="223077" x="5670550" y="2697163"/>
          <p14:tracePt t="223100" x="5670550" y="2714625"/>
          <p14:tracePt t="223116" x="5670550" y="2724150"/>
          <p14:tracePt t="223124" x="5670550" y="2732088"/>
          <p14:tracePt t="223132" x="5661025" y="2741613"/>
          <p14:tracePt t="223148" x="5634038" y="2741613"/>
          <p14:tracePt t="223252" x="5643563" y="2741613"/>
          <p14:tracePt t="223268" x="5661025" y="2741613"/>
          <p14:tracePt t="223277" x="5670550" y="2741613"/>
          <p14:tracePt t="223284" x="5680075" y="2741613"/>
          <p14:tracePt t="223293" x="5732463" y="2741613"/>
          <p14:tracePt t="223310" x="5803900" y="2741613"/>
          <p14:tracePt t="223326" x="5938838" y="2705100"/>
          <p14:tracePt t="223343" x="6134100" y="2670175"/>
          <p14:tracePt t="223360" x="6357938" y="2652713"/>
          <p14:tracePt t="223376" x="6581775" y="2616200"/>
          <p14:tracePt t="223393" x="6796088" y="2616200"/>
          <p14:tracePt t="223410" x="6965950" y="2616200"/>
          <p14:tracePt t="223426" x="7081838" y="2616200"/>
          <p14:tracePt t="223443" x="7089775" y="2616200"/>
          <p14:tracePt t="223484" x="7099300" y="2616200"/>
          <p14:tracePt t="223628" x="7072313" y="2616200"/>
          <p14:tracePt t="223636" x="7054850" y="2616200"/>
          <p14:tracePt t="223644" x="7027863" y="2616200"/>
          <p14:tracePt t="223660" x="6983413" y="2608263"/>
          <p14:tracePt t="223677" x="6911975" y="2608263"/>
          <p14:tracePt t="223693" x="6858000" y="2608263"/>
          <p14:tracePt t="223710" x="6813550" y="2608263"/>
          <p14:tracePt t="225364" x="6804025" y="2608263"/>
          <p14:tracePt t="225372" x="6786563" y="2608263"/>
          <p14:tracePt t="225380" x="6759575" y="2598738"/>
          <p14:tracePt t="225393" x="6751638" y="2598738"/>
          <p14:tracePt t="225410" x="6742113" y="2598738"/>
          <p14:tracePt t="225426" x="6732588" y="2598738"/>
          <p14:tracePt t="225444" x="6705600" y="2598738"/>
          <p14:tracePt t="225461" x="6697663" y="2598738"/>
          <p14:tracePt t="225477" x="6680200" y="2598738"/>
          <p14:tracePt t="225493" x="6634163" y="2598738"/>
          <p14:tracePt t="225510" x="6581775" y="2598738"/>
          <p14:tracePt t="225526" x="6537325" y="2598738"/>
          <p14:tracePt t="225543" x="6483350" y="2598738"/>
          <p14:tracePt t="225560" x="6384925" y="2598738"/>
          <p14:tracePt t="225576" x="6259513" y="2598738"/>
          <p14:tracePt t="225593" x="6116638" y="2598738"/>
          <p14:tracePt t="225610" x="5991225" y="2598738"/>
          <p14:tracePt t="225626" x="5795963" y="2598738"/>
          <p14:tracePt t="225628" x="5697538" y="2598738"/>
          <p14:tracePt t="225643" x="5581650" y="2598738"/>
          <p14:tracePt t="225660" x="5357813" y="2598738"/>
          <p14:tracePt t="225677" x="5276850" y="2616200"/>
          <p14:tracePt t="225693" x="5232400" y="2616200"/>
          <p14:tracePt t="225710" x="5153025" y="2616200"/>
          <p14:tracePt t="225726" x="5062538" y="2616200"/>
          <p14:tracePt t="225743" x="4929188" y="2581275"/>
          <p14:tracePt t="225760" x="4803775" y="2536825"/>
          <p14:tracePt t="225776" x="4697413" y="2517775"/>
          <p14:tracePt t="225793" x="4652963" y="2517775"/>
          <p14:tracePt t="225810" x="4608513" y="2517775"/>
          <p14:tracePt t="225826" x="4589463" y="2517775"/>
          <p14:tracePt t="225843" x="4545013" y="2517775"/>
          <p14:tracePt t="225860" x="4537075" y="2517775"/>
          <p14:tracePt t="225900" x="4527550" y="2517775"/>
          <p14:tracePt t="225916" x="4518025" y="2517775"/>
          <p14:tracePt t="225926" x="4510088" y="2527300"/>
          <p14:tracePt t="225943" x="4483100" y="2554288"/>
          <p14:tracePt t="225996" x="4473575" y="2562225"/>
          <p14:tracePt t="226028" x="4465638" y="2571750"/>
          <p14:tracePt t="226044" x="4465638" y="2581275"/>
          <p14:tracePt t="226068" x="4456113" y="2589213"/>
          <p14:tracePt t="226084" x="4446588" y="2589213"/>
          <p14:tracePt t="226108" x="4438650" y="2589213"/>
          <p14:tracePt t="226244" x="4419600" y="2589213"/>
          <p14:tracePt t="226676" x="4411663" y="2608263"/>
          <p14:tracePt t="226684" x="4429125" y="2616200"/>
          <p14:tracePt t="226868" x="4429125" y="2625725"/>
          <p14:tracePt t="226876" x="4438650" y="2633663"/>
          <p14:tracePt t="226908" x="4446588" y="2643188"/>
          <p14:tracePt t="227156" x="4446588" y="2633663"/>
          <p14:tracePt t="227164" x="4446588" y="2625725"/>
          <p14:tracePt t="227176" x="4446588" y="2598738"/>
          <p14:tracePt t="227193" x="4446588" y="2589213"/>
          <p14:tracePt t="227210" x="4446588" y="2581275"/>
          <p14:tracePt t="227476" x="4456113" y="2571750"/>
          <p14:tracePt t="227484" x="4483100" y="2571750"/>
          <p14:tracePt t="227500" x="4491038" y="2571750"/>
          <p14:tracePt t="227510" x="4510088" y="2589213"/>
          <p14:tracePt t="227572" x="4518025" y="2589213"/>
          <p14:tracePt t="227588" x="4537075" y="2589213"/>
          <p14:tracePt t="227604" x="4545013" y="2589213"/>
          <p14:tracePt t="227620" x="4554538" y="2598738"/>
          <p14:tracePt t="227652" x="4572000" y="2598738"/>
          <p14:tracePt t="227676" x="4598988" y="2608263"/>
          <p14:tracePt t="228324" x="4581525" y="2608263"/>
          <p14:tracePt t="228332" x="4518025" y="2589213"/>
          <p14:tracePt t="228343" x="4465638" y="2571750"/>
          <p14:tracePt t="228360" x="4276725" y="2490788"/>
          <p14:tracePt t="228376" x="4116388" y="2428875"/>
          <p14:tracePt t="228393" x="3956050" y="2384425"/>
          <p14:tracePt t="228410" x="3795713" y="2312988"/>
          <p14:tracePt t="228426" x="3571875" y="2241550"/>
          <p14:tracePt t="228443" x="3394075" y="2232025"/>
          <p14:tracePt t="228460" x="3251200" y="2160588"/>
          <p14:tracePt t="228477" x="3089275" y="2089150"/>
          <p14:tracePt t="228510" x="3062288" y="2081213"/>
          <p14:tracePt t="228612" x="3044825" y="2081213"/>
          <p14:tracePt t="228636" x="3017838" y="2098675"/>
          <p14:tracePt t="228660" x="3009900" y="2098675"/>
          <p14:tracePt t="228668" x="2982913" y="2098675"/>
          <p14:tracePt t="228677" x="2965450" y="2108200"/>
          <p14:tracePt t="228693" x="2919413" y="2116138"/>
          <p14:tracePt t="228709" x="2874963" y="2116138"/>
          <p14:tracePt t="228726" x="2840038" y="2125663"/>
          <p14:tracePt t="228743" x="2795588" y="2125663"/>
          <p14:tracePt t="228760" x="2759075" y="2125663"/>
          <p14:tracePt t="228776" x="2751138" y="2125663"/>
          <p14:tracePt t="228972" x="2741613" y="2125663"/>
          <p14:tracePt t="228980" x="2732088" y="2125663"/>
          <p14:tracePt t="228988" x="2714625" y="2125663"/>
          <p14:tracePt t="228996" x="2705100" y="2125663"/>
          <p14:tracePt t="229010" x="2687638" y="2125663"/>
          <p14:tracePt t="230156" x="2697163" y="2125663"/>
          <p14:tracePt t="230172" x="2705100" y="2133600"/>
          <p14:tracePt t="230196" x="2714625" y="2152650"/>
          <p14:tracePt t="230204" x="2724150" y="2160588"/>
          <p14:tracePt t="230212" x="2741613" y="2170113"/>
          <p14:tracePt t="230226" x="2768600" y="2179638"/>
          <p14:tracePt t="230243" x="2830513" y="2205038"/>
          <p14:tracePt t="230260" x="3017838" y="2232025"/>
          <p14:tracePt t="230276" x="3108325" y="2232025"/>
          <p14:tracePt t="230293" x="3152775" y="2232025"/>
          <p14:tracePt t="230310" x="3170238" y="2232025"/>
          <p14:tracePt t="230326" x="3214688" y="2251075"/>
          <p14:tracePt t="230343" x="3259138" y="2251075"/>
          <p14:tracePt t="230359" x="3330575" y="2251075"/>
          <p14:tracePt t="230376" x="3473450" y="2251075"/>
          <p14:tracePt t="230393" x="3741738" y="2251075"/>
          <p14:tracePt t="230409" x="4054475" y="2251075"/>
          <p14:tracePt t="230426" x="4402138" y="2251075"/>
          <p14:tracePt t="230443" x="4643438" y="2251075"/>
          <p14:tracePt t="230459" x="4724400" y="2251075"/>
          <p14:tracePt t="230476" x="4741863" y="2251075"/>
          <p14:tracePt t="230684" x="4714875" y="2251075"/>
          <p14:tracePt t="230693" x="4697413" y="2251075"/>
          <p14:tracePt t="230700" x="4652963" y="2251075"/>
          <p14:tracePt t="230710" x="4616450" y="2251075"/>
          <p14:tracePt t="230726" x="4510088" y="2241550"/>
          <p14:tracePt t="230743" x="4411663" y="2214563"/>
          <p14:tracePt t="230760" x="4340225" y="2214563"/>
          <p14:tracePt t="230776" x="4286250" y="2214563"/>
          <p14:tracePt t="230793" x="4251325" y="2214563"/>
          <p14:tracePt t="230932" x="4241800" y="2214563"/>
          <p14:tracePt t="230948" x="4241800" y="2251075"/>
          <p14:tracePt t="230964" x="4241800" y="2259013"/>
          <p14:tracePt t="230972" x="4241800" y="2268538"/>
          <p14:tracePt t="231036" x="4232275" y="2276475"/>
          <p14:tracePt t="231044" x="4197350" y="2276475"/>
          <p14:tracePt t="231052" x="4187825" y="2276475"/>
          <p14:tracePt t="231061" x="4125913" y="2276475"/>
          <p14:tracePt t="231077" x="3857625" y="2251075"/>
          <p14:tracePt t="231093" x="3562350" y="2160588"/>
          <p14:tracePt t="231110" x="3330575" y="2108200"/>
          <p14:tracePt t="231126" x="3179763" y="2054225"/>
          <p14:tracePt t="231144" x="3116263" y="2036763"/>
          <p14:tracePt t="231160" x="3071813" y="2036763"/>
          <p14:tracePt t="231176" x="3044825" y="2009775"/>
          <p14:tracePt t="231193" x="3036888" y="2009775"/>
          <p14:tracePt t="231209" x="3017838" y="2009775"/>
          <p14:tracePt t="231226" x="2990850" y="2000250"/>
          <p14:tracePt t="231308" x="2982913" y="2000250"/>
          <p14:tracePt t="231364" x="2965450" y="2000250"/>
          <p14:tracePt t="231404" x="2946400" y="2000250"/>
          <p14:tracePt t="231572" x="2938463" y="2000250"/>
          <p14:tracePt t="231620" x="2938463" y="2009775"/>
          <p14:tracePt t="231628" x="2955925" y="2017713"/>
          <p14:tracePt t="231644" x="2965450" y="2017713"/>
          <p14:tracePt t="231684" x="2982913" y="2017713"/>
          <p14:tracePt t="231708" x="2990850" y="2017713"/>
          <p14:tracePt t="231716" x="3017838" y="2017713"/>
          <p14:tracePt t="231726" x="3036888" y="2017713"/>
          <p14:tracePt t="231743" x="3071813" y="2036763"/>
          <p14:tracePt t="231759" x="3116263" y="2036763"/>
          <p14:tracePt t="231776" x="3152775" y="2036763"/>
          <p14:tracePt t="231793" x="3170238" y="2036763"/>
          <p14:tracePt t="231810" x="3179763" y="2036763"/>
          <p14:tracePt t="231826" x="3214688" y="2036763"/>
          <p14:tracePt t="231964" x="3197225" y="2036763"/>
          <p14:tracePt t="231972" x="3160713" y="2036763"/>
          <p14:tracePt t="231980" x="3108325" y="2036763"/>
          <p14:tracePt t="231993" x="3071813" y="2036763"/>
          <p14:tracePt t="232009" x="2946400" y="2036763"/>
          <p14:tracePt t="232026" x="2867025" y="2036763"/>
          <p14:tracePt t="232043" x="2830513" y="2036763"/>
          <p14:tracePt t="232060" x="2822575" y="2036763"/>
          <p14:tracePt t="232076" x="2813050" y="2036763"/>
          <p14:tracePt t="232132" x="2795588" y="2036763"/>
          <p14:tracePt t="232148" x="2768600" y="2062163"/>
          <p14:tracePt t="232204" x="2759075" y="2062163"/>
          <p14:tracePt t="232420" x="2768600" y="2062163"/>
          <p14:tracePt t="232428" x="2776538" y="2062163"/>
          <p14:tracePt t="232460" x="2786063" y="2062163"/>
          <p14:tracePt t="232468" x="2795588" y="2071688"/>
          <p14:tracePt t="232477" x="2813050" y="2071688"/>
          <p14:tracePt t="232493" x="2840038" y="2071688"/>
          <p14:tracePt t="232510" x="2884488" y="2071688"/>
          <p14:tracePt t="232526" x="2990850" y="2071688"/>
          <p14:tracePt t="232543" x="3108325" y="2081213"/>
          <p14:tracePt t="232559" x="3286125" y="2133600"/>
          <p14:tracePt t="232576" x="3482975" y="2152650"/>
          <p14:tracePt t="232593" x="3616325" y="2179638"/>
          <p14:tracePt t="232609" x="3633788" y="2179638"/>
          <p14:tracePt t="232956" x="3643313" y="2179638"/>
          <p14:tracePt t="232964" x="3652838" y="2179638"/>
          <p14:tracePt t="232976" x="3660775" y="2179638"/>
          <p14:tracePt t="232993" x="3697288" y="2179638"/>
          <p14:tracePt t="233009" x="3803650" y="2179638"/>
          <p14:tracePt t="233026" x="3929063" y="2205038"/>
          <p14:tracePt t="233043" x="4133850" y="2241550"/>
          <p14:tracePt t="233059" x="4286250" y="2286000"/>
          <p14:tracePt t="233076" x="4518025" y="2339975"/>
          <p14:tracePt t="233093" x="4589463" y="2374900"/>
          <p14:tracePt t="233109" x="4608513" y="2384425"/>
          <p14:tracePt t="233126" x="4633913" y="2411413"/>
          <p14:tracePt t="233143" x="4643438" y="2419350"/>
          <p14:tracePt t="233159" x="4652963" y="2428875"/>
          <p14:tracePt t="233176" x="4670425" y="2473325"/>
          <p14:tracePt t="233193" x="4687888" y="2490788"/>
          <p14:tracePt t="233226" x="4687888" y="2517775"/>
          <p14:tracePt t="233243" x="4697413" y="2536825"/>
          <p14:tracePt t="233260" x="4697413" y="2544763"/>
          <p14:tracePt t="233276" x="4697413" y="2581275"/>
          <p14:tracePt t="233293" x="4697413" y="2589213"/>
          <p14:tracePt t="233372" x="4697413" y="2598738"/>
          <p14:tracePt t="233620" x="4697413" y="2608263"/>
          <p14:tracePt t="233628" x="4687888" y="2608263"/>
          <p14:tracePt t="233636" x="4687888" y="2598738"/>
          <p14:tracePt t="233644" x="4687888" y="2589213"/>
          <p14:tracePt t="233659" x="4679950" y="2581275"/>
          <p14:tracePt t="234452" x="4687888" y="2562225"/>
          <p14:tracePt t="234468" x="4697413" y="2562225"/>
          <p14:tracePt t="234548" x="4687888" y="2562225"/>
          <p14:tracePt t="234556" x="4679950" y="2562225"/>
          <p14:tracePt t="234564" x="4633913" y="2562225"/>
          <p14:tracePt t="234576" x="4589463" y="2562225"/>
          <p14:tracePt t="234593" x="4518025" y="2562225"/>
          <p14:tracePt t="234609" x="4438650" y="2562225"/>
          <p14:tracePt t="234626" x="4330700" y="2562225"/>
          <p14:tracePt t="234643" x="4224338" y="2562225"/>
          <p14:tracePt t="234660" x="4017963" y="2562225"/>
          <p14:tracePt t="234677" x="3670300" y="2608263"/>
          <p14:tracePt t="234694" x="3500438" y="2625725"/>
          <p14:tracePt t="234710" x="3367088" y="2643188"/>
          <p14:tracePt t="234726" x="3322638" y="2643188"/>
          <p14:tracePt t="234743" x="3313113" y="2643188"/>
          <p14:tracePt t="234759" x="3303588" y="2643188"/>
          <p14:tracePt t="234776" x="3276600" y="2652713"/>
          <p14:tracePt t="234793" x="3259138" y="2660650"/>
          <p14:tracePt t="234810" x="3251200" y="2660650"/>
          <p14:tracePt t="234826" x="3224213" y="2670175"/>
          <p14:tracePt t="234859" x="3197225" y="2687638"/>
          <p14:tracePt t="234876" x="3179763" y="2714625"/>
          <p14:tracePt t="234893" x="3152775" y="2732088"/>
          <p14:tracePt t="234910" x="3133725" y="2751138"/>
          <p14:tracePt t="234926" x="3081338" y="2830513"/>
          <p14:tracePt t="234943" x="3027363" y="2919413"/>
          <p14:tracePt t="234959" x="2982913" y="2982913"/>
          <p14:tracePt t="234976" x="2919413" y="3062288"/>
          <p14:tracePt t="234993" x="2884488" y="3098800"/>
          <p14:tracePt t="235009" x="2857500" y="3133725"/>
          <p14:tracePt t="235026" x="2857500" y="3143250"/>
          <p14:tracePt t="235043" x="2840038" y="3160713"/>
          <p14:tracePt t="235077" x="2830513" y="3179763"/>
          <p14:tracePt t="235116" x="2822575" y="3187700"/>
          <p14:tracePt t="235132" x="2795588" y="3205163"/>
          <p14:tracePt t="235148" x="2786063" y="3205163"/>
          <p14:tracePt t="235260" x="2776538" y="3205163"/>
          <p14:tracePt t="235292" x="2776538" y="3197225"/>
          <p14:tracePt t="235309" x="2776538" y="3179763"/>
          <p14:tracePt t="235356" x="2776538" y="3160713"/>
          <p14:tracePt t="235428" x="2776538" y="3152775"/>
          <p14:tracePt t="235492" x="2786063" y="3152775"/>
          <p14:tracePt t="235500" x="2795588" y="3152775"/>
          <p14:tracePt t="235509" x="2822575" y="3152775"/>
          <p14:tracePt t="235526" x="2840038" y="3152775"/>
          <p14:tracePt t="235543" x="2847975" y="3152775"/>
          <p14:tracePt t="235560" x="2894013" y="3152775"/>
          <p14:tracePt t="235576" x="2938463" y="3152775"/>
          <p14:tracePt t="235593" x="2982913" y="3152775"/>
          <p14:tracePt t="235609" x="3017838" y="3152775"/>
          <p14:tracePt t="235626" x="3054350" y="3160713"/>
          <p14:tracePt t="235642" x="3108325" y="3160713"/>
          <p14:tracePt t="235660" x="3152775" y="3160713"/>
          <p14:tracePt t="235676" x="3187700" y="3160713"/>
          <p14:tracePt t="235693" x="3214688" y="3160713"/>
          <p14:tracePt t="235709" x="3241675" y="3160713"/>
          <p14:tracePt t="235726" x="3268663" y="3160713"/>
          <p14:tracePt t="235743" x="3313113" y="3160713"/>
          <p14:tracePt t="235759" x="3330575" y="3160713"/>
          <p14:tracePt t="235776" x="3367088" y="3160713"/>
          <p14:tracePt t="235792" x="3402013" y="3160713"/>
          <p14:tracePt t="235809" x="3429000" y="3160713"/>
          <p14:tracePt t="235826" x="3455988" y="3160713"/>
          <p14:tracePt t="235842" x="3509963" y="3160713"/>
          <p14:tracePt t="235861" x="3608388" y="3160713"/>
          <p14:tracePt t="235877" x="3633788" y="3160713"/>
          <p14:tracePt t="235893" x="3652838" y="3160713"/>
          <p14:tracePt t="235909" x="3660775" y="3152775"/>
          <p14:tracePt t="235926" x="3670300" y="3152775"/>
          <p14:tracePt t="235942" x="3705225" y="3152775"/>
          <p14:tracePt t="235959" x="3724275" y="3143250"/>
          <p14:tracePt t="235976" x="3786188" y="3143250"/>
          <p14:tracePt t="235992" x="3848100" y="3143250"/>
          <p14:tracePt t="236009" x="3919538" y="3143250"/>
          <p14:tracePt t="236026" x="4010025" y="3143250"/>
          <p14:tracePt t="236042" x="4044950" y="3143250"/>
          <p14:tracePt t="236059" x="4089400" y="3143250"/>
          <p14:tracePt t="236077" x="4143375" y="3143250"/>
          <p14:tracePt t="236093" x="4214813" y="3143250"/>
          <p14:tracePt t="236109" x="4313238" y="3160713"/>
          <p14:tracePt t="236126" x="4465638" y="3179763"/>
          <p14:tracePt t="236143" x="4554538" y="3179763"/>
          <p14:tracePt t="236159" x="4616450" y="3197225"/>
          <p14:tracePt t="236176" x="4670425" y="3205163"/>
          <p14:tracePt t="236193" x="4679950" y="3205163"/>
          <p14:tracePt t="236209" x="4705350" y="3205163"/>
          <p14:tracePt t="236226" x="4741863" y="3205163"/>
          <p14:tracePt t="236243" x="4803775" y="3205163"/>
          <p14:tracePt t="236260" x="4911725" y="3205163"/>
          <p14:tracePt t="236276" x="5045075" y="3232150"/>
          <p14:tracePt t="236293" x="5054600" y="3232150"/>
          <p14:tracePt t="236309" x="5072063" y="3251200"/>
          <p14:tracePt t="236343" x="5089525" y="3251200"/>
          <p14:tracePt t="236359" x="5133975" y="3251200"/>
          <p14:tracePt t="236376" x="5232400" y="3251200"/>
          <p14:tracePt t="236392" x="5375275" y="3251200"/>
          <p14:tracePt t="236409" x="5545138" y="3251200"/>
          <p14:tracePt t="236426" x="5759450" y="3251200"/>
          <p14:tracePt t="236443" x="5911850" y="3251200"/>
          <p14:tracePt t="236460" x="6000750" y="3251200"/>
          <p14:tracePt t="236476" x="6108700" y="3251200"/>
          <p14:tracePt t="236493" x="6153150" y="3251200"/>
          <p14:tracePt t="236509" x="6180138" y="3251200"/>
          <p14:tracePt t="236526" x="6224588" y="3241675"/>
          <p14:tracePt t="236542" x="6330950" y="3241675"/>
          <p14:tracePt t="236559" x="6429375" y="3232150"/>
          <p14:tracePt t="236576" x="6510338" y="3214688"/>
          <p14:tracePt t="236592" x="6599238" y="3214688"/>
          <p14:tracePt t="236609" x="6661150" y="3205163"/>
          <p14:tracePt t="236626" x="6705600" y="3179763"/>
          <p14:tracePt t="236643" x="6742113" y="3179763"/>
          <p14:tracePt t="236660" x="6786563" y="3170238"/>
          <p14:tracePt t="236677" x="6840538" y="3170238"/>
          <p14:tracePt t="236693" x="6894513" y="3160713"/>
          <p14:tracePt t="236709" x="6938963" y="3160713"/>
          <p14:tracePt t="236726" x="6956425" y="3160713"/>
          <p14:tracePt t="236742" x="6973888" y="3143250"/>
          <p14:tracePt t="236820" x="7000875" y="3143250"/>
          <p14:tracePt t="236932" x="7010400" y="3143250"/>
          <p14:tracePt t="236948" x="7018338" y="3143250"/>
          <p14:tracePt t="236956" x="7027863" y="3143250"/>
          <p14:tracePt t="236972" x="7045325" y="3143250"/>
          <p14:tracePt t="236980" x="7062788" y="3143250"/>
          <p14:tracePt t="236992" x="7072313" y="3133725"/>
          <p14:tracePt t="237009" x="7081838" y="3125788"/>
          <p14:tracePt t="237028" x="7099300" y="3125788"/>
          <p14:tracePt t="237068" x="7108825" y="3116263"/>
          <p14:tracePt t="237092" x="7134225" y="3116263"/>
          <p14:tracePt t="237109" x="7161213" y="3108325"/>
          <p14:tracePt t="237172" x="7170738" y="3108325"/>
          <p14:tracePt t="238868" x="7170738" y="3089275"/>
          <p14:tracePt t="238876" x="7153275" y="3081338"/>
          <p14:tracePt t="238884" x="7143750" y="3062288"/>
          <p14:tracePt t="238893" x="7134225" y="3054350"/>
          <p14:tracePt t="238909" x="7126288" y="3054350"/>
          <p14:tracePt t="239028" x="7126288" y="3036888"/>
          <p14:tracePt t="239332" x="7116763" y="3027363"/>
          <p14:tracePt t="239340" x="7116763" y="3017838"/>
          <p14:tracePt t="239348" x="7116763" y="3009900"/>
          <p14:tracePt t="239364" x="7116763" y="3000375"/>
          <p14:tracePt t="239376" x="7116763" y="2982913"/>
          <p14:tracePt t="239392" x="7116763" y="2955925"/>
          <p14:tracePt t="239409" x="7116763" y="2946400"/>
          <p14:tracePt t="240868" x="7126288" y="2938463"/>
          <p14:tracePt t="242316" x="7134225" y="2938463"/>
          <p14:tracePt t="242444" x="7161213" y="2938463"/>
          <p14:tracePt t="244044" x="7134225" y="2938463"/>
          <p14:tracePt t="244052" x="7108825" y="2965450"/>
          <p14:tracePt t="244060" x="7054850" y="2990850"/>
          <p14:tracePt t="244076" x="7037388" y="3000375"/>
          <p14:tracePt t="244093" x="6973888" y="3027363"/>
          <p14:tracePt t="244109" x="6858000" y="3071813"/>
          <p14:tracePt t="244126" x="6796088" y="3108325"/>
          <p14:tracePt t="244142" x="6732588" y="3133725"/>
          <p14:tracePt t="244159" x="6661150" y="3187700"/>
          <p14:tracePt t="244176" x="6589713" y="3197225"/>
          <p14:tracePt t="244192" x="6456363" y="3232150"/>
          <p14:tracePt t="244209" x="6367463" y="3241675"/>
          <p14:tracePt t="244226" x="6251575" y="3259138"/>
          <p14:tracePt t="244242" x="6153150" y="3303588"/>
          <p14:tracePt t="244259" x="6089650" y="3303588"/>
          <p14:tracePt t="244276" x="5875338" y="3303588"/>
          <p14:tracePt t="244293" x="5724525" y="3303588"/>
          <p14:tracePt t="244309" x="5572125" y="3295650"/>
          <p14:tracePt t="244326" x="5465763" y="3276600"/>
          <p14:tracePt t="244342" x="5402263" y="3268663"/>
          <p14:tracePt t="244359" x="5375275" y="3241675"/>
          <p14:tracePt t="244392" x="5357813" y="3232150"/>
          <p14:tracePt t="244409" x="5340350" y="3224213"/>
          <p14:tracePt t="244426" x="5330825" y="3214688"/>
          <p14:tracePt t="244442" x="5303838" y="3187700"/>
          <p14:tracePt t="244459" x="5295900" y="3187700"/>
          <p14:tracePt t="244476" x="5286375" y="3179763"/>
          <p14:tracePt t="244492" x="5276850" y="3170238"/>
          <p14:tracePt t="244510" x="5259388" y="3133725"/>
          <p14:tracePt t="244588" x="5259388" y="3125788"/>
          <p14:tracePt t="244636" x="5259388" y="3116263"/>
          <p14:tracePt t="244660" x="5268913" y="3081338"/>
          <p14:tracePt t="244740" x="5276850" y="3071813"/>
          <p14:tracePt t="244772" x="5286375" y="3071813"/>
          <p14:tracePt t="244796" x="5295900" y="3071813"/>
          <p14:tracePt t="244804" x="5322888" y="3054350"/>
          <p14:tracePt t="244812" x="5340350" y="3054350"/>
          <p14:tracePt t="244825" x="5348288" y="3054350"/>
          <p14:tracePt t="244842" x="5384800" y="3044825"/>
          <p14:tracePt t="244859" x="5402263" y="3044825"/>
          <p14:tracePt t="244876" x="5456238" y="3044825"/>
          <p14:tracePt t="244892" x="5510213" y="3036888"/>
          <p14:tracePt t="244909" x="5518150" y="3027363"/>
          <p14:tracePt t="245012" x="5527675" y="3027363"/>
          <p14:tracePt t="245052" x="5545138" y="3027363"/>
          <p14:tracePt t="245060" x="5562600" y="3027363"/>
          <p14:tracePt t="245068" x="5572125" y="3017838"/>
          <p14:tracePt t="245364" x="5581650" y="3017838"/>
          <p14:tracePt t="245380" x="5599113" y="3017838"/>
          <p14:tracePt t="245388" x="5608638" y="3017838"/>
          <p14:tracePt t="245396" x="5634038" y="3017838"/>
          <p14:tracePt t="245409" x="5653088" y="3017838"/>
          <p14:tracePt t="245425" x="5680075" y="3017838"/>
          <p14:tracePt t="245532" x="5688013" y="3017838"/>
          <p14:tracePt t="245572" x="5705475" y="3017838"/>
          <p14:tracePt t="245580" x="5715000" y="3017838"/>
          <p14:tracePt t="245604" x="5732463" y="3017838"/>
          <p14:tracePt t="245628" x="5741988" y="3017838"/>
          <p14:tracePt t="245644" x="5759450" y="3017838"/>
          <p14:tracePt t="245660" x="5768975" y="3017838"/>
          <p14:tracePt t="245668" x="5776913" y="3017838"/>
          <p14:tracePt t="245836" x="5786438" y="3017838"/>
          <p14:tracePt t="245900" x="5813425" y="3017838"/>
          <p14:tracePt t="245924" x="5822950" y="3017838"/>
          <p14:tracePt t="245948" x="5830888" y="3017838"/>
          <p14:tracePt t="245956" x="5840413" y="3017838"/>
          <p14:tracePt t="245964" x="5867400" y="3017838"/>
          <p14:tracePt t="245975" x="5875338" y="3017838"/>
          <p14:tracePt t="245992" x="5894388" y="3017838"/>
          <p14:tracePt t="246009" x="5929313" y="3017838"/>
          <p14:tracePt t="246052" x="5938838" y="3017838"/>
          <p14:tracePt t="246540" x="5946775" y="3017838"/>
          <p14:tracePt t="247916" x="5965825" y="3017838"/>
          <p14:tracePt t="247948" x="5983288" y="3017838"/>
          <p14:tracePt t="247956" x="5991225" y="3000375"/>
          <p14:tracePt t="247996" x="6000750" y="2990850"/>
          <p14:tracePt t="248012" x="6000750" y="2982913"/>
          <p14:tracePt t="248020" x="6010275" y="2973388"/>
          <p14:tracePt t="248044" x="6037263" y="2946400"/>
          <p14:tracePt t="248060" x="6037263" y="2928938"/>
          <p14:tracePt t="248068" x="6037263" y="2919413"/>
          <p14:tracePt t="248077" x="6037263" y="2911475"/>
          <p14:tracePt t="248093" x="6037263" y="2874963"/>
          <p14:tracePt t="248109" x="6037263" y="2840038"/>
          <p14:tracePt t="248125" x="6037263" y="2813050"/>
          <p14:tracePt t="248142" x="6018213" y="2776538"/>
          <p14:tracePt t="248159" x="6010275" y="2768600"/>
          <p14:tracePt t="248175" x="6000750" y="2759075"/>
          <p14:tracePt t="248192" x="5983288" y="2751138"/>
          <p14:tracePt t="248209" x="5938838" y="2732088"/>
          <p14:tracePt t="248225" x="5911850" y="2732088"/>
          <p14:tracePt t="248242" x="5857875" y="2732088"/>
          <p14:tracePt t="248259" x="5813425" y="2724150"/>
          <p14:tracePt t="248276" x="5768975" y="2724150"/>
          <p14:tracePt t="248292" x="5705475" y="2697163"/>
          <p14:tracePt t="248309" x="5688013" y="2697163"/>
          <p14:tracePt t="248325" x="5643563" y="2697163"/>
          <p14:tracePt t="248342" x="5599113" y="2697163"/>
          <p14:tracePt t="248359" x="5554663" y="2697163"/>
          <p14:tracePt t="248375" x="5518150" y="2697163"/>
          <p14:tracePt t="248392" x="5465763" y="2697163"/>
          <p14:tracePt t="248409" x="5429250" y="2697163"/>
          <p14:tracePt t="248426" x="5394325" y="2714625"/>
          <p14:tracePt t="248442" x="5375275" y="2714625"/>
          <p14:tracePt t="248459" x="5348288" y="2724150"/>
          <p14:tracePt t="248476" x="5330825" y="2741613"/>
          <p14:tracePt t="248492" x="5259388" y="2776538"/>
          <p14:tracePt t="248509" x="5232400" y="2813050"/>
          <p14:tracePt t="248525" x="5205413" y="2830513"/>
          <p14:tracePt t="248542" x="5197475" y="2830513"/>
          <p14:tracePt t="248596" x="5180013" y="2847975"/>
          <p14:tracePt t="248612" x="5180013" y="2867025"/>
          <p14:tracePt t="248620" x="5180013" y="2874963"/>
          <p14:tracePt t="248628" x="5180013" y="2911475"/>
          <p14:tracePt t="248642" x="5180013" y="2928938"/>
          <p14:tracePt t="248659" x="5180013" y="2965450"/>
          <p14:tracePt t="248676" x="5180013" y="3027363"/>
          <p14:tracePt t="248692" x="5180013" y="3054350"/>
          <p14:tracePt t="248709" x="5197475" y="3089275"/>
          <p14:tracePt t="248725" x="5224463" y="3098800"/>
          <p14:tracePt t="248742" x="5268913" y="3116263"/>
          <p14:tracePt t="248775" x="5303838" y="3133725"/>
          <p14:tracePt t="248792" x="5313363" y="3133725"/>
          <p14:tracePt t="248809" x="5330825" y="3143250"/>
          <p14:tracePt t="248825" x="5375275" y="3160713"/>
          <p14:tracePt t="248842" x="5419725" y="3170238"/>
          <p14:tracePt t="248859" x="5483225" y="3197225"/>
          <p14:tracePt t="248876" x="5545138" y="3197225"/>
          <p14:tracePt t="248893" x="5661025" y="3197225"/>
          <p14:tracePt t="248909" x="5724525" y="3197225"/>
          <p14:tracePt t="248925" x="5741988" y="3197225"/>
          <p14:tracePt t="248942" x="5786438" y="3197225"/>
          <p14:tracePt t="248959" x="5795963" y="3197225"/>
          <p14:tracePt t="248975" x="5830888" y="3197225"/>
          <p14:tracePt t="248992" x="5840413" y="3197225"/>
          <p14:tracePt t="249009" x="5848350" y="3197225"/>
          <p14:tracePt t="249025" x="5875338" y="3197225"/>
          <p14:tracePt t="249042" x="5894388" y="3197225"/>
          <p14:tracePt t="249059" x="5911850" y="3197225"/>
          <p14:tracePt t="249075" x="5929313" y="3197225"/>
          <p14:tracePt t="249092" x="5965825" y="3197225"/>
          <p14:tracePt t="249109" x="5983288" y="3197225"/>
          <p14:tracePt t="249125" x="5991225" y="3187700"/>
          <p14:tracePt t="249159" x="6000750" y="3170238"/>
          <p14:tracePt t="249175" x="6027738" y="3152775"/>
          <p14:tracePt t="249192" x="6037263" y="3143250"/>
          <p14:tracePt t="249209" x="6045200" y="3133725"/>
          <p14:tracePt t="249225" x="6062663" y="3108325"/>
          <p14:tracePt t="249242" x="6062663" y="3081338"/>
          <p14:tracePt t="249259" x="6081713" y="3036888"/>
          <p14:tracePt t="249276" x="6081713" y="2990850"/>
          <p14:tracePt t="249292" x="6081713" y="2919413"/>
          <p14:tracePt t="249309" x="6081713" y="2911475"/>
          <p14:tracePt t="249342" x="6081713" y="2901950"/>
          <p14:tracePt t="249436" x="6081713" y="2884488"/>
          <p14:tracePt t="249444" x="6081713" y="2867025"/>
          <p14:tracePt t="249476" x="6081713" y="2857500"/>
          <p14:tracePt t="249484" x="6081713" y="2847975"/>
          <p14:tracePt t="249493" x="6072188" y="2847975"/>
          <p14:tracePt t="249509" x="6037263" y="2813050"/>
          <p14:tracePt t="249526" x="6000750" y="2813050"/>
          <p14:tracePt t="249542" x="5973763" y="2803525"/>
          <p14:tracePt t="249559" x="5929313" y="2795588"/>
          <p14:tracePt t="249575" x="5884863" y="2795588"/>
          <p14:tracePt t="249592" x="5857875" y="2776538"/>
          <p14:tracePt t="249609" x="5795963" y="2776538"/>
          <p14:tracePt t="249625" x="5715000" y="2768600"/>
          <p14:tracePt t="249642" x="5643563" y="2759075"/>
          <p14:tracePt t="249659" x="5616575" y="2759075"/>
          <p14:tracePt t="249675" x="5572125" y="2759075"/>
          <p14:tracePt t="249692" x="5527675" y="2759075"/>
          <p14:tracePt t="249709" x="5465763" y="2759075"/>
          <p14:tracePt t="249726" x="5446713" y="2759075"/>
          <p14:tracePt t="249742" x="5419725" y="2759075"/>
          <p14:tracePt t="249759" x="5402263" y="2759075"/>
          <p14:tracePt t="249775" x="5375275" y="2768600"/>
          <p14:tracePt t="249792" x="5367338" y="2768600"/>
          <p14:tracePt t="249809" x="5357813" y="2776538"/>
          <p14:tracePt t="249825" x="5322888" y="2795588"/>
          <p14:tracePt t="249842" x="5313363" y="2813050"/>
          <p14:tracePt t="249859" x="5303838" y="2822575"/>
          <p14:tracePt t="249875" x="5295900" y="2830513"/>
          <p14:tracePt t="249893" x="5286375" y="2847975"/>
          <p14:tracePt t="249925" x="5286375" y="2867025"/>
          <p14:tracePt t="249941" x="5286375" y="2874963"/>
          <p14:tracePt t="249964" x="5286375" y="2894013"/>
          <p14:tracePt t="249972" x="5286375" y="2901950"/>
          <p14:tracePt t="249980" x="5286375" y="2911475"/>
          <p14:tracePt t="249992" x="5286375" y="2919413"/>
          <p14:tracePt t="250009" x="5322888" y="2955925"/>
          <p14:tracePt t="250025" x="5330825" y="2965450"/>
          <p14:tracePt t="250042" x="5348288" y="2982913"/>
          <p14:tracePt t="250075" x="5375275" y="2990850"/>
          <p14:tracePt t="250093" x="5384800" y="3000375"/>
          <p14:tracePt t="250110" x="5394325" y="3009900"/>
          <p14:tracePt t="250125" x="5402263" y="3009900"/>
          <p14:tracePt t="250142" x="5419725" y="3017838"/>
          <p14:tracePt t="250159" x="5429250" y="3027363"/>
          <p14:tracePt t="250175" x="5473700" y="3044825"/>
          <p14:tracePt t="250192" x="5518150" y="3062288"/>
          <p14:tracePt t="250209" x="5527675" y="3062288"/>
          <p14:tracePt t="250225" x="5537200" y="3071813"/>
          <p14:tracePt t="250242" x="5554663" y="3071813"/>
          <p14:tracePt t="250259" x="5572125" y="3071813"/>
          <p14:tracePt t="250276" x="5581650" y="3089275"/>
          <p14:tracePt t="250293" x="5626100" y="3089275"/>
          <p14:tracePt t="250309" x="5643563" y="3089275"/>
          <p14:tracePt t="250325" x="5661025" y="3098800"/>
          <p14:tracePt t="250342" x="5670550" y="3098800"/>
          <p14:tracePt t="250359" x="5680075" y="3098800"/>
          <p14:tracePt t="250404" x="5697538" y="3098800"/>
          <p14:tracePt t="250428" x="5715000" y="3098800"/>
          <p14:tracePt t="250436" x="5724525" y="3098800"/>
          <p14:tracePt t="250452" x="5732463" y="3098800"/>
          <p14:tracePt t="250468" x="5741988" y="3098800"/>
          <p14:tracePt t="250477" x="5768975" y="3098800"/>
          <p14:tracePt t="250493" x="5776913" y="3098800"/>
          <p14:tracePt t="250509" x="5795963" y="3098800"/>
          <p14:tracePt t="250525" x="5830888" y="3098800"/>
          <p14:tracePt t="250542" x="5840413" y="3098800"/>
          <p14:tracePt t="250559" x="5875338" y="3098800"/>
          <p14:tracePt t="250575" x="5894388" y="3098800"/>
          <p14:tracePt t="250592" x="5902325" y="3098800"/>
          <p14:tracePt t="250625" x="5919788" y="3098800"/>
          <p14:tracePt t="250642" x="5938838" y="3098800"/>
          <p14:tracePt t="250658" x="5946775" y="3098800"/>
          <p14:tracePt t="250677" x="5956300" y="3098800"/>
          <p14:tracePt t="250732" x="5965825" y="3098800"/>
          <p14:tracePt t="250748" x="5973763" y="3098800"/>
          <p14:tracePt t="250780" x="6000750" y="3071813"/>
          <p14:tracePt t="250876" x="6010275" y="3062288"/>
          <p14:tracePt t="251420" x="5991225" y="3062288"/>
          <p14:tracePt t="251428" x="5983288" y="3062288"/>
          <p14:tracePt t="251436" x="5973763" y="3062288"/>
          <p14:tracePt t="251444" x="5938838" y="3036888"/>
          <p14:tracePt t="251458" x="5929313" y="3036888"/>
          <p14:tracePt t="251475" x="5884863" y="3036888"/>
          <p14:tracePt t="251492" x="5840413" y="3036888"/>
          <p14:tracePt t="251509" x="5759450" y="3036888"/>
          <p14:tracePt t="251525" x="5705475" y="3036888"/>
          <p14:tracePt t="251628" x="5768975" y="3009900"/>
          <p14:tracePt t="251636" x="5776913" y="3009900"/>
          <p14:tracePt t="251644" x="5822950" y="3009900"/>
          <p14:tracePt t="251658" x="5830888" y="3009900"/>
          <p14:tracePt t="251675" x="5857875" y="3009900"/>
          <p14:tracePt t="251692" x="5965825" y="3009900"/>
          <p14:tracePt t="251709" x="6027738" y="3000375"/>
          <p14:tracePt t="251726" x="6089650" y="2982913"/>
          <p14:tracePt t="251742" x="6170613" y="2955925"/>
          <p14:tracePt t="251758" x="6224588" y="2919413"/>
          <p14:tracePt t="251775" x="6269038" y="2884488"/>
          <p14:tracePt t="251792" x="6296025" y="2840038"/>
          <p14:tracePt t="251808" x="6296025" y="2803525"/>
          <p14:tracePt t="251825" x="6296025" y="2776538"/>
          <p14:tracePt t="251842" x="6296025" y="2759075"/>
          <p14:tracePt t="251858" x="6296025" y="2732088"/>
          <p14:tracePt t="251875" x="6269038" y="2705100"/>
          <p14:tracePt t="251892" x="6197600" y="2670175"/>
          <p14:tracePt t="251909" x="6180138" y="2652713"/>
          <p14:tracePt t="251925" x="6170613" y="2652713"/>
          <p14:tracePt t="251942" x="6143625" y="2643188"/>
          <p14:tracePt t="251958" x="6099175" y="2643188"/>
          <p14:tracePt t="251975" x="6037263" y="2643188"/>
          <p14:tracePt t="251992" x="5965825" y="2643188"/>
          <p14:tracePt t="252008" x="5902325" y="2643188"/>
          <p14:tracePt t="252025" x="5857875" y="2643188"/>
          <p14:tracePt t="252042" x="5813425" y="2643188"/>
          <p14:tracePt t="252059" x="5751513" y="2643188"/>
          <p14:tracePt t="252075" x="5688013" y="2643188"/>
          <p14:tracePt t="252093" x="5562600" y="2643188"/>
          <p14:tracePt t="252109" x="5500688" y="2643188"/>
          <p14:tracePt t="252125" x="5438775" y="2643188"/>
          <p14:tracePt t="252142" x="5402263" y="2643188"/>
          <p14:tracePt t="252159" x="5367338" y="2643188"/>
          <p14:tracePt t="252175" x="5348288" y="2643188"/>
          <p14:tracePt t="252192" x="5322888" y="2643188"/>
          <p14:tracePt t="252208" x="5286375" y="2652713"/>
          <p14:tracePt t="252225" x="5268913" y="2679700"/>
          <p14:tracePt t="252242" x="5251450" y="2687638"/>
          <p14:tracePt t="252259" x="5241925" y="2705100"/>
          <p14:tracePt t="252275" x="5232400" y="2724150"/>
          <p14:tracePt t="252293" x="5232400" y="2751138"/>
          <p14:tracePt t="252309" x="5232400" y="2768600"/>
          <p14:tracePt t="252325" x="5232400" y="2776538"/>
          <p14:tracePt t="252342" x="5232400" y="2803525"/>
          <p14:tracePt t="252358" x="5232400" y="2822575"/>
          <p14:tracePt t="252375" x="5232400" y="2830513"/>
          <p14:tracePt t="252392" x="5232400" y="2867025"/>
          <p14:tracePt t="252408" x="5268913" y="2901950"/>
          <p14:tracePt t="252425" x="5295900" y="2938463"/>
          <p14:tracePt t="252442" x="5313363" y="2955925"/>
          <p14:tracePt t="252458" x="5348288" y="2990850"/>
          <p14:tracePt t="252475" x="5367338" y="3000375"/>
          <p14:tracePt t="252492" x="5394325" y="3009900"/>
          <p14:tracePt t="252509" x="5419725" y="3036888"/>
          <p14:tracePt t="252525" x="5429250" y="3036888"/>
          <p14:tracePt t="252542" x="5446713" y="3044825"/>
          <p14:tracePt t="252558" x="5483225" y="3044825"/>
          <p14:tracePt t="252575" x="5527675" y="3062288"/>
          <p14:tracePt t="252592" x="5554663" y="3071813"/>
          <p14:tracePt t="252609" x="5581650" y="3098800"/>
          <p14:tracePt t="252625" x="5616575" y="3108325"/>
          <p14:tracePt t="252642" x="5661025" y="3108325"/>
          <p14:tracePt t="252658" x="5724525" y="3108325"/>
          <p14:tracePt t="252675" x="5786438" y="3116263"/>
          <p14:tracePt t="252692" x="5857875" y="3133725"/>
          <p14:tracePt t="252709" x="6018213" y="3133725"/>
          <p14:tracePt t="252725" x="6134100" y="3133725"/>
          <p14:tracePt t="252742" x="6224588" y="3160713"/>
          <p14:tracePt t="252758" x="6303963" y="3160713"/>
          <p14:tracePt t="252775" x="6367463" y="3160713"/>
          <p14:tracePt t="252792" x="6411913" y="3160713"/>
          <p14:tracePt t="252808" x="6438900" y="3160713"/>
          <p14:tracePt t="252825" x="6483350" y="3160713"/>
          <p14:tracePt t="252842" x="6491288" y="3160713"/>
          <p14:tracePt t="252858" x="6527800" y="3160713"/>
          <p14:tracePt t="252875" x="6572250" y="3160713"/>
          <p14:tracePt t="252892" x="6599238" y="3160713"/>
          <p14:tracePt t="252909" x="6634163" y="3160713"/>
          <p14:tracePt t="252925" x="6653213" y="3160713"/>
          <p14:tracePt t="252942" x="6697663" y="3160713"/>
          <p14:tracePt t="252958" x="6732588" y="3160713"/>
          <p14:tracePt t="252975" x="6751638" y="3160713"/>
          <p14:tracePt t="252992" x="6759575" y="3160713"/>
          <p14:tracePt t="253008" x="6786563" y="3160713"/>
          <p14:tracePt t="253025" x="6796088" y="3160713"/>
          <p14:tracePt t="253042" x="6804025" y="3160713"/>
          <p14:tracePt t="253058" x="6813550" y="3160713"/>
          <p14:tracePt t="253075" x="6831013" y="3160713"/>
          <p14:tracePt t="253092" x="6858000" y="3160713"/>
          <p14:tracePt t="253109" x="6911975" y="3133725"/>
          <p14:tracePt t="253125" x="6929438" y="3116263"/>
          <p14:tracePt t="253142" x="6965950" y="3089275"/>
          <p14:tracePt t="253159" x="6991350" y="3081338"/>
          <p14:tracePt t="253175" x="7027863" y="3054350"/>
          <p14:tracePt t="253192" x="7037388" y="3044825"/>
          <p14:tracePt t="253208" x="7054850" y="3044825"/>
          <p14:tracePt t="253225" x="7072313" y="3027363"/>
          <p14:tracePt t="253258" x="7089775" y="3017838"/>
          <p14:tracePt t="253275" x="7099300" y="3009900"/>
          <p14:tracePt t="253292" x="7116763" y="2990850"/>
          <p14:tracePt t="253309" x="7126288" y="2965450"/>
          <p14:tracePt t="253325" x="7126288" y="2955925"/>
          <p14:tracePt t="253342" x="7126288" y="2938463"/>
          <p14:tracePt t="253358" x="7126288" y="2901950"/>
          <p14:tracePt t="253392" x="7116763" y="2874963"/>
          <p14:tracePt t="253425" x="7081838" y="2874963"/>
          <p14:tracePt t="253442" x="7037388" y="2847975"/>
          <p14:tracePt t="253458" x="6991350" y="2830513"/>
          <p14:tracePt t="253475" x="6919913" y="2822575"/>
          <p14:tracePt t="253492" x="6777038" y="2776538"/>
          <p14:tracePt t="253493" x="6724650" y="2759075"/>
          <p14:tracePt t="253509" x="6634163" y="2759075"/>
          <p14:tracePt t="253525" x="6510338" y="2741613"/>
          <p14:tracePt t="253542" x="6429375" y="2741613"/>
          <p14:tracePt t="253558" x="6340475" y="2732088"/>
          <p14:tracePt t="253575" x="6276975" y="2732088"/>
          <p14:tracePt t="253592" x="6197600" y="2732088"/>
          <p14:tracePt t="253608" x="6126163" y="2732088"/>
          <p14:tracePt t="253625" x="6037263" y="2732088"/>
          <p14:tracePt t="253642" x="5929313" y="2732088"/>
          <p14:tracePt t="253658" x="5867400" y="2732088"/>
          <p14:tracePt t="253675" x="5822950" y="2732088"/>
          <p14:tracePt t="253692" x="5751513" y="2732088"/>
          <p14:tracePt t="253709" x="5705475" y="2732088"/>
          <p14:tracePt t="253725" x="5661025" y="2732088"/>
          <p14:tracePt t="253742" x="5643563" y="2732088"/>
          <p14:tracePt t="253758" x="5599113" y="2732088"/>
          <p14:tracePt t="253775" x="5589588" y="2732088"/>
          <p14:tracePt t="253792" x="5554663" y="2732088"/>
          <p14:tracePt t="253948" x="5537200" y="2732088"/>
          <p14:tracePt t="253956" x="5483225" y="2732088"/>
          <p14:tracePt t="253964" x="5429250" y="2732088"/>
          <p14:tracePt t="253975" x="5394325" y="2732088"/>
          <p14:tracePt t="253992" x="5268913" y="2732088"/>
          <p14:tracePt t="254008" x="5143500" y="2732088"/>
          <p14:tracePt t="254025" x="5062538" y="2732088"/>
          <p14:tracePt t="254042" x="5027613" y="2732088"/>
          <p14:tracePt t="254058" x="5018088" y="2732088"/>
          <p14:tracePt t="254109" x="5010150" y="2732088"/>
          <p14:tracePt t="254132" x="5000625" y="2732088"/>
          <p14:tracePt t="254149" x="4983163" y="2732088"/>
          <p14:tracePt t="254156" x="4965700" y="2732088"/>
          <p14:tracePt t="254180" x="4956175" y="2732088"/>
          <p14:tracePt t="254188" x="4946650" y="2732088"/>
          <p14:tracePt t="254228" x="4929188" y="2732088"/>
          <p14:tracePt t="254260" x="4919663" y="2732088"/>
          <p14:tracePt t="254284" x="4902200" y="2732088"/>
          <p14:tracePt t="254308" x="4894263" y="2732088"/>
          <p14:tracePt t="254316" x="4875213" y="2732088"/>
          <p14:tracePt t="254332" x="4867275" y="2732088"/>
          <p14:tracePt t="254342" x="4857750" y="2732088"/>
          <p14:tracePt t="254358" x="4840288" y="2732088"/>
          <p14:tracePt t="254375" x="4813300" y="2732088"/>
          <p14:tracePt t="254392" x="4795838" y="2732088"/>
          <p14:tracePt t="254408" x="4751388" y="2732088"/>
          <p14:tracePt t="254425" x="4714875" y="2732088"/>
          <p14:tracePt t="254442" x="4697413" y="2732088"/>
          <p14:tracePt t="254458" x="4660900" y="2732088"/>
          <p14:tracePt t="254475" x="4643438" y="2732088"/>
          <p14:tracePt t="254492" x="4598988" y="2732088"/>
          <p14:tracePt t="254525" x="4589463" y="2732088"/>
          <p14:tracePt t="254542" x="4581525" y="2732088"/>
          <p14:tracePt t="254558" x="4554538" y="2732088"/>
          <p14:tracePt t="254575" x="4537075" y="2732088"/>
          <p14:tracePt t="254592" x="4491038" y="2732088"/>
          <p14:tracePt t="254608" x="4446588" y="2732088"/>
          <p14:tracePt t="254625" x="4429125" y="2732088"/>
          <p14:tracePt t="254642" x="4367213" y="2732088"/>
          <p14:tracePt t="254658" x="4322763" y="2732088"/>
          <p14:tracePt t="254675" x="4276725" y="2732088"/>
          <p14:tracePt t="254692" x="4251325" y="2732088"/>
          <p14:tracePt t="254709" x="4232275" y="2759075"/>
          <p14:tracePt t="254725" x="4214813" y="2759075"/>
          <p14:tracePt t="254756" x="4205288" y="2759075"/>
          <p14:tracePt t="254764" x="4197350" y="2759075"/>
          <p14:tracePt t="254775" x="4179888" y="2759075"/>
          <p14:tracePt t="254791" x="4170363" y="2768600"/>
          <p14:tracePt t="254808" x="4143375" y="2768600"/>
          <p14:tracePt t="254825" x="4098925" y="2776538"/>
          <p14:tracePt t="254842" x="4089400" y="2786063"/>
          <p14:tracePt t="254858" x="4044950" y="2813050"/>
          <p14:tracePt t="254875" x="4037013" y="2822575"/>
          <p14:tracePt t="254892" x="4027488" y="2830513"/>
          <p14:tracePt t="254926" x="4010025" y="2840038"/>
          <p14:tracePt t="254942" x="3990975" y="2857500"/>
          <p14:tracePt t="254958" x="3990975" y="2867025"/>
          <p14:tracePt t="254975" x="3983038" y="2874963"/>
          <p14:tracePt t="255004" x="3983038" y="2884488"/>
          <p14:tracePt t="255028" x="3973513" y="2919413"/>
          <p14:tracePt t="255068" x="3973513" y="2928938"/>
          <p14:tracePt t="255076" x="3973513" y="2938463"/>
          <p14:tracePt t="255092" x="3973513" y="2973388"/>
          <p14:tracePt t="255109" x="3973513" y="2982913"/>
          <p14:tracePt t="255116" x="3973513" y="2990850"/>
          <p14:tracePt t="255132" x="3973513" y="3017838"/>
          <p14:tracePt t="255142" x="3973513" y="3027363"/>
          <p14:tracePt t="255158" x="3983038" y="3036888"/>
          <p14:tracePt t="255175" x="3990975" y="3044825"/>
          <p14:tracePt t="255192" x="4000500" y="3054350"/>
          <p14:tracePt t="255208" x="4017963" y="3089275"/>
          <p14:tracePt t="255225" x="4037013" y="3098800"/>
          <p14:tracePt t="255242" x="4054475" y="3116263"/>
          <p14:tracePt t="255258" x="4062413" y="3125788"/>
          <p14:tracePt t="255275" x="4081463" y="3152775"/>
          <p14:tracePt t="255292" x="4108450" y="3152775"/>
          <p14:tracePt t="255309" x="4133850" y="3160713"/>
          <p14:tracePt t="255325" x="4143375" y="3160713"/>
          <p14:tracePt t="255342" x="4152900" y="3160713"/>
          <p14:tracePt t="255358" x="4187825" y="3160713"/>
          <p14:tracePt t="255375" x="4205288" y="3160713"/>
          <p14:tracePt t="255392" x="4214813" y="3170238"/>
          <p14:tracePt t="255408" x="4232275" y="3179763"/>
          <p14:tracePt t="255425" x="4251325" y="3179763"/>
          <p14:tracePt t="255442" x="4268788" y="3187700"/>
          <p14:tracePt t="255458" x="4303713" y="3187700"/>
          <p14:tracePt t="255475" x="4322763" y="3187700"/>
          <p14:tracePt t="255492" x="4357688" y="3197225"/>
          <p14:tracePt t="255509" x="4394200" y="3197225"/>
          <p14:tracePt t="255525" x="4411663" y="3197225"/>
          <p14:tracePt t="255558" x="4419600" y="3197225"/>
          <p14:tracePt t="255580" x="4429125" y="3197225"/>
          <p14:tracePt t="255592" x="4446588" y="3197225"/>
          <p14:tracePt t="255608" x="4456113" y="3197225"/>
          <p14:tracePt t="255625" x="4465638" y="3197225"/>
          <p14:tracePt t="255644" x="4483100" y="3197225"/>
          <p14:tracePt t="255658" x="4500563" y="3197225"/>
          <p14:tracePt t="255675" x="4510088" y="3197225"/>
          <p14:tracePt t="255692" x="4518025" y="3197225"/>
          <p14:tracePt t="255709" x="4527550" y="3197225"/>
          <p14:tracePt t="255732" x="4554538" y="3197225"/>
          <p14:tracePt t="255788" x="4562475" y="3197225"/>
          <p14:tracePt t="255820" x="4572000" y="3197225"/>
          <p14:tracePt t="255828" x="4572000" y="3179763"/>
          <p14:tracePt t="255836" x="4572000" y="3143250"/>
          <p14:tracePt t="255844" x="4554538" y="3098800"/>
          <p14:tracePt t="255858" x="4554538" y="3062288"/>
          <p14:tracePt t="255875" x="4545013" y="3000375"/>
          <p14:tracePt t="255892" x="4545013" y="2938463"/>
          <p14:tracePt t="255909" x="4562475" y="2894013"/>
          <p14:tracePt t="255925" x="4625975" y="2857500"/>
          <p14:tracePt t="255942" x="4705350" y="2813050"/>
          <p14:tracePt t="255958" x="4803775" y="2776538"/>
          <p14:tracePt t="255975" x="4848225" y="2751138"/>
          <p14:tracePt t="255992" x="4884738" y="2741613"/>
          <p14:tracePt t="256008" x="4894263" y="2724150"/>
          <p14:tracePt t="256025" x="4911725" y="2714625"/>
          <p14:tracePt t="256060" x="4929188" y="2714625"/>
          <p14:tracePt t="256108" x="4956175" y="2705100"/>
          <p14:tracePt t="256396" x="4956175" y="2697163"/>
          <p14:tracePt t="256420" x="4946650" y="2697163"/>
          <p14:tracePt t="256428" x="4929188" y="2697163"/>
          <p14:tracePt t="256444" x="4911725" y="2697163"/>
          <p14:tracePt t="256452" x="4902200" y="2697163"/>
          <p14:tracePt t="256460" x="4894263" y="2697163"/>
          <p14:tracePt t="256475" x="4884738" y="2697163"/>
          <p14:tracePt t="256492" x="4848225" y="2697163"/>
          <p14:tracePt t="256509" x="4840288" y="2697163"/>
          <p14:tracePt t="256525" x="4803775" y="2697163"/>
          <p14:tracePt t="256541" x="4776788" y="2705100"/>
          <p14:tracePt t="256558" x="4732338" y="2724150"/>
          <p14:tracePt t="256575" x="4687888" y="2759075"/>
          <p14:tracePt t="256592" x="4652963" y="2768600"/>
          <p14:tracePt t="256608" x="4616450" y="2786063"/>
          <p14:tracePt t="256625" x="4572000" y="2803525"/>
          <p14:tracePt t="256642" x="4491038" y="2847975"/>
          <p14:tracePt t="256658" x="4438650" y="2901950"/>
          <p14:tracePt t="256675" x="4394200" y="2946400"/>
          <p14:tracePt t="256692" x="4330700" y="2990850"/>
          <p14:tracePt t="256709" x="4322763" y="3000375"/>
          <p14:tracePt t="256726" x="4313238" y="3000375"/>
          <p14:tracePt t="256741" x="4286250" y="3009900"/>
          <p14:tracePt t="256758" x="4259263" y="3027363"/>
          <p14:tracePt t="256775" x="4241800" y="3036888"/>
          <p14:tracePt t="256791" x="4214813" y="3054350"/>
          <p14:tracePt t="256808" x="4197350" y="3071813"/>
          <p14:tracePt t="256825" x="4170363" y="3081338"/>
          <p14:tracePt t="256842" x="4133850" y="3098800"/>
          <p14:tracePt t="256859" x="4125913" y="3116263"/>
          <p14:tracePt t="256875" x="4108450" y="3116263"/>
          <p14:tracePt t="256988" x="4081463" y="3116263"/>
          <p14:tracePt t="257012" x="4071938" y="3116263"/>
          <p14:tracePt t="257020" x="4054475" y="3116263"/>
          <p14:tracePt t="257028" x="4027488" y="3098800"/>
          <p14:tracePt t="257044" x="4027488" y="3089275"/>
          <p14:tracePt t="257058" x="4017963" y="3054350"/>
          <p14:tracePt t="257075" x="4000500" y="3009900"/>
          <p14:tracePt t="257092" x="3983038" y="2973388"/>
          <p14:tracePt t="257108" x="3965575" y="2938463"/>
          <p14:tracePt t="257125" x="3956050" y="2919413"/>
          <p14:tracePt t="257142" x="3956050" y="2894013"/>
          <p14:tracePt t="257158" x="3956050" y="2867025"/>
          <p14:tracePt t="257175" x="3956050" y="2830513"/>
          <p14:tracePt t="257192" x="3946525" y="2822575"/>
          <p14:tracePt t="257208" x="3946525" y="2813050"/>
          <p14:tracePt t="257225" x="3946525" y="2786063"/>
          <p14:tracePt t="257242" x="3946525" y="2768600"/>
          <p14:tracePt t="257258" x="3946525" y="2732088"/>
          <p14:tracePt t="257275" x="3946525" y="2724150"/>
          <p14:tracePt t="257732" x="3946525" y="2714625"/>
          <p14:tracePt t="257756" x="3956050" y="2714625"/>
          <p14:tracePt t="257932" x="3965575" y="2714625"/>
          <p14:tracePt t="257964" x="3983038" y="2714625"/>
          <p14:tracePt t="258132" x="3990975" y="2714625"/>
          <p14:tracePt t="258141" x="4010025" y="2714625"/>
          <p14:tracePt t="258164" x="4017963" y="2705100"/>
          <p14:tracePt t="258244" x="4027488" y="2705100"/>
          <p14:tracePt t="258260" x="4044950" y="2705100"/>
          <p14:tracePt t="258268" x="4062413" y="2705100"/>
          <p14:tracePt t="258484" x="4071938" y="2705100"/>
          <p14:tracePt t="258524" x="4081463" y="2705100"/>
          <p14:tracePt t="258828" x="4089400" y="2705100"/>
          <p14:tracePt t="258836" x="4116388" y="2724150"/>
          <p14:tracePt t="258852" x="4143375" y="2732088"/>
          <p14:tracePt t="258916" x="4152900" y="2741613"/>
          <p14:tracePt t="258925" x="4187825" y="2751138"/>
          <p14:tracePt t="258941" x="4205288" y="2768600"/>
          <p14:tracePt t="258948" x="4232275" y="2795588"/>
          <p14:tracePt t="258958" x="4241800" y="2803525"/>
          <p14:tracePt t="258975" x="4276725" y="2822575"/>
          <p14:tracePt t="258991" x="4330700" y="2874963"/>
          <p14:tracePt t="259008" x="4375150" y="2911475"/>
          <p14:tracePt t="259025" x="4419600" y="2955925"/>
          <p14:tracePt t="259042" x="4473575" y="2990850"/>
          <p14:tracePt t="259058" x="4554538" y="3044825"/>
          <p14:tracePt t="259075" x="4616450" y="3098800"/>
          <p14:tracePt t="259092" x="4652963" y="3116263"/>
          <p14:tracePt t="259109" x="4660900" y="3116263"/>
          <p14:tracePt t="259220" x="4670425" y="3116263"/>
          <p14:tracePt t="259236" x="4679950" y="3116263"/>
          <p14:tracePt t="259244" x="4687888" y="3125788"/>
          <p14:tracePt t="259260" x="4697413" y="3143250"/>
          <p14:tracePt t="259348" x="4705350" y="3143250"/>
          <p14:tracePt t="259364" x="4724400" y="3143250"/>
          <p14:tracePt t="259372" x="4732338" y="3133725"/>
          <p14:tracePt t="259380" x="4732338" y="3108325"/>
          <p14:tracePt t="259392" x="4741863" y="3089275"/>
          <p14:tracePt t="259408" x="4751388" y="3036888"/>
          <p14:tracePt t="259425" x="4776788" y="2955925"/>
          <p14:tracePt t="259441" x="4795838" y="2911475"/>
          <p14:tracePt t="259458" x="4795838" y="2884488"/>
          <p14:tracePt t="259475" x="4803775" y="2867025"/>
          <p14:tracePt t="259492" x="4803775" y="2847975"/>
          <p14:tracePt t="259620" x="4803775" y="2830513"/>
          <p14:tracePt t="259628" x="4803775" y="2813050"/>
          <p14:tracePt t="259644" x="4803775" y="2803525"/>
          <p14:tracePt t="259668" x="4803775" y="2795588"/>
          <p14:tracePt t="259716" x="4803775" y="2786063"/>
          <p14:tracePt t="259741" x="4795838" y="2786063"/>
          <p14:tracePt t="259756" x="4786313" y="2786063"/>
          <p14:tracePt t="259780" x="4768850" y="2786063"/>
          <p14:tracePt t="259796" x="4751388" y="2786063"/>
          <p14:tracePt t="259812" x="4741863" y="2786063"/>
          <p14:tracePt t="259820" x="4732338" y="2786063"/>
          <p14:tracePt t="259836" x="4724400" y="2786063"/>
          <p14:tracePt t="259844" x="4697413" y="2795588"/>
          <p14:tracePt t="259860" x="4687888" y="2795588"/>
          <p14:tracePt t="259875" x="4679950" y="2803525"/>
          <p14:tracePt t="259892" x="4633913" y="2822575"/>
          <p14:tracePt t="259909" x="4608513" y="2830513"/>
          <p14:tracePt t="259925" x="4562475" y="2857500"/>
          <p14:tracePt t="259942" x="4491038" y="2884488"/>
          <p14:tracePt t="259958" x="4429125" y="2919413"/>
          <p14:tracePt t="259975" x="4402138" y="2938463"/>
          <p14:tracePt t="259991" x="4348163" y="2982913"/>
          <p14:tracePt t="260008" x="4313238" y="3000375"/>
          <p14:tracePt t="260025" x="4268788" y="3054350"/>
          <p14:tracePt t="260041" x="4241800" y="3071813"/>
          <p14:tracePt t="260058" x="4214813" y="3108325"/>
          <p14:tracePt t="260075" x="4205288" y="3116263"/>
          <p14:tracePt t="260628" x="4187825" y="3125788"/>
          <p14:tracePt t="260636" x="4197350" y="3125788"/>
          <p14:tracePt t="260644" x="4214813" y="3143250"/>
          <p14:tracePt t="260660" x="4251325" y="3143250"/>
          <p14:tracePt t="260675" x="4276725" y="3143250"/>
          <p14:tracePt t="260692" x="4375150" y="3143250"/>
          <p14:tracePt t="260709" x="4456113" y="3143250"/>
          <p14:tracePt t="260725" x="4545013" y="3143250"/>
          <p14:tracePt t="260741" x="4670425" y="3143250"/>
          <p14:tracePt t="260758" x="4803775" y="3125788"/>
          <p14:tracePt t="260775" x="4946650" y="3125788"/>
          <p14:tracePt t="260791" x="5089525" y="3125788"/>
          <p14:tracePt t="260808" x="5259388" y="3125788"/>
          <p14:tracePt t="260825" x="5419725" y="3152775"/>
          <p14:tracePt t="260841" x="5545138" y="3160713"/>
          <p14:tracePt t="260858" x="5616575" y="3179763"/>
          <p14:tracePt t="260875" x="5626100" y="3179763"/>
          <p14:tracePt t="261004" x="5626100" y="3187700"/>
          <p14:tracePt t="261060" x="5616575" y="3187700"/>
          <p14:tracePt t="261076" x="5599113" y="3187700"/>
          <p14:tracePt t="261100" x="5581650" y="3187700"/>
          <p14:tracePt t="261132" x="5572125" y="3187700"/>
          <p14:tracePt t="261141" x="5562600" y="3187700"/>
          <p14:tracePt t="261156" x="5554663" y="3187700"/>
          <p14:tracePt t="261164" x="5527675" y="3187700"/>
          <p14:tracePt t="261175" x="5518150" y="3187700"/>
          <p14:tracePt t="261191" x="5483225" y="3179763"/>
          <p14:tracePt t="261208" x="5473700" y="3170238"/>
          <p14:tracePt t="261225" x="5456238" y="3152775"/>
          <p14:tracePt t="261242" x="5446713" y="3152775"/>
          <p14:tracePt t="261276" x="5429250" y="3143250"/>
          <p14:tracePt t="261380" x="5429250" y="3125788"/>
          <p14:tracePt t="261412" x="5438775" y="3116263"/>
          <p14:tracePt t="261428" x="5446713" y="3116263"/>
          <p14:tracePt t="261436" x="5456238" y="3098800"/>
          <p14:tracePt t="261460" x="5465763" y="3098800"/>
          <p14:tracePt t="261468" x="5473700" y="3098800"/>
          <p14:tracePt t="261476" x="5500688" y="3098800"/>
          <p14:tracePt t="261492" x="5510213" y="3098800"/>
          <p14:tracePt t="261509" x="5562600" y="3098800"/>
          <p14:tracePt t="261525" x="5634038" y="3098800"/>
          <p14:tracePt t="261542" x="5715000" y="3098800"/>
          <p14:tracePt t="261558" x="5776913" y="3098800"/>
          <p14:tracePt t="261575" x="5813425" y="3098800"/>
          <p14:tracePt t="261591" x="5830888" y="3098800"/>
          <p14:tracePt t="262380" x="5867400" y="3098800"/>
          <p14:tracePt t="262396" x="5875338" y="3098800"/>
          <p14:tracePt t="262404" x="5911850" y="3098800"/>
          <p14:tracePt t="262412" x="5946775" y="3098800"/>
          <p14:tracePt t="262425" x="5983288" y="3098800"/>
          <p14:tracePt t="262441" x="6062663" y="3098800"/>
          <p14:tracePt t="262458" x="6126163" y="3116263"/>
          <p14:tracePt t="262475" x="6188075" y="3116263"/>
          <p14:tracePt t="262492" x="6269038" y="3133725"/>
          <p14:tracePt t="262508" x="6348413" y="3143250"/>
          <p14:tracePt t="262524" x="6375400" y="3143250"/>
          <p14:tracePt t="262541" x="6402388" y="3143250"/>
          <p14:tracePt t="262860" x="6384925" y="3143250"/>
          <p14:tracePt t="262868" x="6340475" y="3143250"/>
          <p14:tracePt t="262884" x="6323013" y="3143250"/>
          <p14:tracePt t="263004" x="6313488" y="3133725"/>
          <p14:tracePt t="263036" x="6313488" y="3116263"/>
          <p14:tracePt t="263052" x="6313488" y="3108325"/>
          <p14:tracePt t="263060" x="6323013" y="3098800"/>
          <p14:tracePt t="263100" x="6340475" y="3098800"/>
          <p14:tracePt t="263116" x="6348413" y="3089275"/>
          <p14:tracePt t="263140" x="6367463" y="3089275"/>
          <p14:tracePt t="263156" x="6375400" y="3089275"/>
          <p14:tracePt t="263164" x="6394450" y="3089275"/>
          <p14:tracePt t="263175" x="6419850" y="3062288"/>
          <p14:tracePt t="263196" x="6429375" y="3062288"/>
          <p14:tracePt t="263208" x="6456363" y="3054350"/>
          <p14:tracePt t="263225" x="6465888" y="3054350"/>
          <p14:tracePt t="263242" x="6473825" y="3054350"/>
          <p14:tracePt t="263268" x="6483350" y="3054350"/>
          <p14:tracePt t="263388" x="6500813" y="3054350"/>
          <p14:tracePt t="263396" x="6518275" y="3044825"/>
          <p14:tracePt t="263460" x="6527800" y="3044825"/>
          <p14:tracePt t="263516" x="6537325" y="3036888"/>
          <p14:tracePt t="263548" x="6554788" y="3036888"/>
          <p14:tracePt t="263572" x="6562725" y="3036888"/>
          <p14:tracePt t="263756" x="6581775" y="3036888"/>
          <p14:tracePt t="263788" x="6589713" y="3036888"/>
          <p14:tracePt t="263804" x="6608763" y="3036888"/>
          <p14:tracePt t="263812" x="6616700" y="3036888"/>
          <p14:tracePt t="263824" x="6626225" y="3036888"/>
          <p14:tracePt t="263841" x="6643688" y="3036888"/>
          <p14:tracePt t="263858" x="6661150" y="3036888"/>
          <p14:tracePt t="263875" x="6670675" y="3036888"/>
          <p14:tracePt t="263900" x="6680200" y="3036888"/>
          <p14:tracePt t="263925" x="6688138" y="3036888"/>
          <p14:tracePt t="263948" x="6715125" y="3036888"/>
          <p14:tracePt t="264060" x="6724650" y="3036888"/>
          <p14:tracePt t="264092" x="6732588" y="3036888"/>
          <p14:tracePt t="264108" x="6742113" y="3036888"/>
          <p14:tracePt t="264116" x="6769100" y="3036888"/>
          <p14:tracePt t="264132" x="6777038" y="3036888"/>
          <p14:tracePt t="264157" x="6786563" y="3036888"/>
          <p14:tracePt t="264172" x="6796088" y="3036888"/>
          <p14:tracePt t="264180" x="6804025" y="3036888"/>
          <p14:tracePt t="264191" x="6813550" y="3036888"/>
          <p14:tracePt t="264208" x="6823075" y="3036888"/>
          <p14:tracePt t="264224" x="6840538" y="3036888"/>
          <p14:tracePt t="264241" x="6867525" y="3036888"/>
          <p14:tracePt t="264258" x="6884988" y="3036888"/>
          <p14:tracePt t="264275" x="6902450" y="3036888"/>
          <p14:tracePt t="264291" x="6946900" y="3036888"/>
          <p14:tracePt t="264308" x="6956425" y="3036888"/>
          <p14:tracePt t="264324" x="6973888" y="3036888"/>
          <p14:tracePt t="264341" x="6983413" y="3036888"/>
          <p14:tracePt t="265468" x="6973888" y="3044825"/>
          <p14:tracePt t="265476" x="6965950" y="3054350"/>
          <p14:tracePt t="265484" x="6956425" y="3054350"/>
          <p14:tracePt t="265493" x="6946900" y="3062288"/>
          <p14:tracePt t="265508" x="6929438" y="3071813"/>
          <p14:tracePt t="265525" x="6911975" y="3089275"/>
          <p14:tracePt t="265541" x="6875463" y="3108325"/>
          <p14:tracePt t="265558" x="6840538" y="3143250"/>
          <p14:tracePt t="265574" x="6813550" y="3179763"/>
          <p14:tracePt t="265591" x="6777038" y="3197225"/>
          <p14:tracePt t="265608" x="6742113" y="3214688"/>
          <p14:tracePt t="265625" x="6715125" y="3241675"/>
          <p14:tracePt t="265641" x="6705600" y="3241675"/>
          <p14:tracePt t="265658" x="6670675" y="3241675"/>
          <p14:tracePt t="265674" x="6608763" y="3241675"/>
          <p14:tracePt t="265691" x="6483350" y="3251200"/>
          <p14:tracePt t="265708" x="6232525" y="3286125"/>
          <p14:tracePt t="265725" x="6081713" y="3286125"/>
          <p14:tracePt t="265741" x="5938838" y="3286125"/>
          <p14:tracePt t="265758" x="5768975" y="3286125"/>
          <p14:tracePt t="265774" x="5616575" y="3286125"/>
          <p14:tracePt t="265791" x="5510213" y="3276600"/>
          <p14:tracePt t="265808" x="5419725" y="3268663"/>
          <p14:tracePt t="265825" x="5313363" y="3251200"/>
          <p14:tracePt t="265841" x="5214938" y="3251200"/>
          <p14:tracePt t="265858" x="5143500" y="3251200"/>
          <p14:tracePt t="265875" x="5045075" y="3224213"/>
          <p14:tracePt t="265892" x="4956175" y="3205163"/>
          <p14:tracePt t="265908" x="4822825" y="3179763"/>
          <p14:tracePt t="265925" x="4732338" y="3152775"/>
          <p14:tracePt t="265941" x="4643438" y="3125788"/>
          <p14:tracePt t="265958" x="4527550" y="3081338"/>
          <p14:tracePt t="265974" x="4402138" y="3071813"/>
          <p14:tracePt t="265991" x="4268788" y="3054350"/>
          <p14:tracePt t="266008" x="4133850" y="3009900"/>
          <p14:tracePt t="266024" x="4044950" y="3000375"/>
          <p14:tracePt t="266041" x="3938588" y="2973388"/>
          <p14:tracePt t="266058" x="3875088" y="2946400"/>
          <p14:tracePt t="266074" x="3840163" y="2928938"/>
          <p14:tracePt t="266091" x="3803650" y="2928938"/>
          <p14:tracePt t="266109" x="3741738" y="2928938"/>
          <p14:tracePt t="266125" x="3705225" y="2928938"/>
          <p14:tracePt t="266141" x="3670300" y="2928938"/>
          <p14:tracePt t="266158" x="3625850" y="2928938"/>
          <p14:tracePt t="266174" x="3581400" y="2928938"/>
          <p14:tracePt t="266191" x="3562350" y="2928938"/>
          <p14:tracePt t="266208" x="3527425" y="2928938"/>
          <p14:tracePt t="266224" x="3500438" y="2928938"/>
          <p14:tracePt t="266241" x="3490913" y="2928938"/>
          <p14:tracePt t="266258" x="3473450" y="2928938"/>
          <p14:tracePt t="266274" x="3465513" y="2928938"/>
          <p14:tracePt t="266332" x="3455988" y="2928938"/>
          <p14:tracePt t="266341" x="3446463" y="2946400"/>
          <p14:tracePt t="266524" x="3446463" y="2955925"/>
          <p14:tracePt t="266556" x="3446463" y="2973388"/>
          <p14:tracePt t="266580" x="3446463" y="2982913"/>
          <p14:tracePt t="266612" x="3446463" y="2990850"/>
          <p14:tracePt t="266620" x="3446463" y="3009900"/>
          <p14:tracePt t="266636" x="3446463" y="3027363"/>
          <p14:tracePt t="266660" x="3446463" y="3036888"/>
          <p14:tracePt t="267156" x="3446463" y="3044825"/>
          <p14:tracePt t="267900" x="3446463" y="3054350"/>
          <p14:tracePt t="267908" x="3455988" y="3054350"/>
          <p14:tracePt t="267916" x="3465513" y="3054350"/>
          <p14:tracePt t="267925" x="3482975" y="3054350"/>
          <p14:tracePt t="267941" x="3527425" y="3054350"/>
          <p14:tracePt t="267958" x="3598863" y="3036888"/>
          <p14:tracePt t="267974" x="3660775" y="3009900"/>
          <p14:tracePt t="267991" x="3741738" y="2955925"/>
          <p14:tracePt t="268008" x="3768725" y="2938463"/>
          <p14:tracePt t="268024" x="3803650" y="2901950"/>
          <p14:tracePt t="268041" x="3813175" y="2894013"/>
          <p14:tracePt t="268058" x="3822700" y="2857500"/>
          <p14:tracePt t="268075" x="3840163" y="2840038"/>
          <p14:tracePt t="268091" x="3848100" y="2830513"/>
          <p14:tracePt t="268108" x="3848100" y="2813050"/>
          <p14:tracePt t="268124" x="3867150" y="2795588"/>
          <p14:tracePt t="268141" x="3875088" y="2786063"/>
          <p14:tracePt t="268158" x="3884613" y="2768600"/>
          <p14:tracePt t="268174" x="3884613" y="2751138"/>
          <p14:tracePt t="268191" x="3884613" y="2741613"/>
          <p14:tracePt t="268208" x="3884613" y="2732088"/>
          <p14:tracePt t="268268" x="3884613" y="2724150"/>
          <p14:tracePt t="268300" x="3875088" y="2724150"/>
          <p14:tracePt t="268308" x="3848100" y="2724150"/>
          <p14:tracePt t="268325" x="3840163" y="2724150"/>
          <p14:tracePt t="268332" x="3830638" y="2724150"/>
          <p14:tracePt t="268341" x="3822700" y="2724150"/>
          <p14:tracePt t="268359" x="3795713" y="2724150"/>
          <p14:tracePt t="268374" x="3786188" y="2724150"/>
          <p14:tracePt t="268396" x="3776663" y="2724150"/>
          <p14:tracePt t="268412" x="3768725" y="2724150"/>
          <p14:tracePt t="268428" x="3751263" y="2724150"/>
          <p14:tracePt t="268444" x="3741738" y="2724150"/>
          <p14:tracePt t="268460" x="3724275" y="2724150"/>
          <p14:tracePt t="268484" x="3714750" y="2724150"/>
          <p14:tracePt t="268500" x="3705225" y="2732088"/>
          <p14:tracePt t="268509" x="3697288" y="2741613"/>
          <p14:tracePt t="268524" x="3670300" y="2759075"/>
          <p14:tracePt t="268541" x="3652838" y="2776538"/>
          <p14:tracePt t="268558" x="3643313" y="2795588"/>
          <p14:tracePt t="268574" x="3625850" y="2813050"/>
          <p14:tracePt t="268591" x="3616325" y="2822575"/>
          <p14:tracePt t="268624" x="3581400" y="2830513"/>
          <p14:tracePt t="268641" x="3562350" y="2857500"/>
          <p14:tracePt t="268658" x="3554413" y="2867025"/>
          <p14:tracePt t="268674" x="3544888" y="2911475"/>
          <p14:tracePt t="268692" x="3527425" y="2928938"/>
          <p14:tracePt t="268708" x="3500438" y="2946400"/>
          <p14:tracePt t="268725" x="3490913" y="2973388"/>
          <p14:tracePt t="268741" x="3465513" y="2982913"/>
          <p14:tracePt t="268758" x="3446463" y="3017838"/>
          <p14:tracePt t="268791" x="3429000" y="3027363"/>
          <p14:tracePt t="268808" x="3419475" y="3036888"/>
          <p14:tracePt t="268824" x="3402013" y="3044825"/>
          <p14:tracePt t="268841" x="3394075" y="3054350"/>
          <p14:tracePt t="268858" x="3384550" y="3071813"/>
          <p14:tracePt t="268891" x="3375025" y="3089275"/>
          <p14:tracePt t="269020" x="3348038" y="3089275"/>
          <p14:tracePt t="269036" x="3330575" y="3071813"/>
          <p14:tracePt t="269044" x="3330575" y="3062288"/>
          <p14:tracePt t="269052" x="3303588" y="3044825"/>
          <p14:tracePt t="269060" x="3303588" y="3017838"/>
          <p14:tracePt t="269074" x="3303588" y="3009900"/>
          <p14:tracePt t="269091" x="3295650" y="2973388"/>
          <p14:tracePt t="269108" x="3295650" y="2955925"/>
          <p14:tracePt t="269125" x="3295650" y="2946400"/>
          <p14:tracePt t="269141" x="3295650" y="2911475"/>
          <p14:tracePt t="269158" x="3295650" y="2884488"/>
          <p14:tracePt t="269174" x="3295650" y="2857500"/>
          <p14:tracePt t="269191" x="3295650" y="2847975"/>
          <p14:tracePt t="269224" x="3295650" y="2830513"/>
          <p14:tracePt t="269241" x="3295650" y="2813050"/>
          <p14:tracePt t="269258" x="3295650" y="2803525"/>
          <p14:tracePt t="269274" x="3295650" y="2795588"/>
          <p14:tracePt t="269291" x="3303588" y="2786063"/>
          <p14:tracePt t="269844" x="3313113" y="2768600"/>
          <p14:tracePt t="269852" x="3322638" y="2776538"/>
          <p14:tracePt t="270108" x="3348038" y="2786063"/>
          <p14:tracePt t="270116" x="3357563" y="2795588"/>
          <p14:tracePt t="270125" x="3367088" y="2803525"/>
          <p14:tracePt t="270141" x="3411538" y="2857500"/>
          <p14:tracePt t="270158" x="3446463" y="2894013"/>
          <p14:tracePt t="270174" x="3473450" y="2911475"/>
          <p14:tracePt t="270191" x="3482975" y="2919413"/>
          <p14:tracePt t="270208" x="3490913" y="2928938"/>
          <p14:tracePt t="270224" x="3527425" y="2982913"/>
          <p14:tracePt t="270241" x="3554413" y="3000375"/>
          <p14:tracePt t="270258" x="3581400" y="3036888"/>
          <p14:tracePt t="270274" x="3616325" y="3054350"/>
          <p14:tracePt t="270291" x="3643313" y="3081338"/>
          <p14:tracePt t="270308" x="3660775" y="3116263"/>
          <p14:tracePt t="270324" x="3660775" y="3125788"/>
          <p14:tracePt t="270412" x="3679825" y="3133725"/>
          <p14:tracePt t="271108" x="3687763" y="3133725"/>
          <p14:tracePt t="271116" x="3697288" y="3133725"/>
          <p14:tracePt t="271125" x="3705225" y="3133725"/>
          <p14:tracePt t="271141" x="3751263" y="3133725"/>
          <p14:tracePt t="271158" x="3795713" y="3133725"/>
          <p14:tracePt t="271174" x="3857625" y="3133725"/>
          <p14:tracePt t="271191" x="3919538" y="3133725"/>
          <p14:tracePt t="271208" x="4000500" y="3116263"/>
          <p14:tracePt t="271224" x="4108450" y="3081338"/>
          <p14:tracePt t="271241" x="4187825" y="3062288"/>
          <p14:tracePt t="271258" x="4205288" y="3054350"/>
          <p14:tracePt t="271274" x="4259263" y="3044825"/>
          <p14:tracePt t="271291" x="4276725" y="3017838"/>
          <p14:tracePt t="271307" x="4295775" y="3009900"/>
          <p14:tracePt t="271324" x="4303713" y="3009900"/>
          <p14:tracePt t="271341" x="4367213" y="3009900"/>
          <p14:tracePt t="271358" x="4438650" y="2973388"/>
          <p14:tracePt t="271374" x="4500563" y="2938463"/>
          <p14:tracePt t="271391" x="4616450" y="2874963"/>
          <p14:tracePt t="271407" x="4732338" y="2830513"/>
          <p14:tracePt t="271424" x="4830763" y="2803525"/>
          <p14:tracePt t="271441" x="4911725" y="2776538"/>
          <p14:tracePt t="271458" x="4973638" y="2776538"/>
          <p14:tracePt t="271474" x="5018088" y="2759075"/>
          <p14:tracePt t="271491" x="5027613" y="2751138"/>
          <p14:tracePt t="271508" x="5045075" y="2714625"/>
          <p14:tracePt t="271524" x="5072063" y="2687638"/>
          <p14:tracePt t="271558" x="5072063" y="2679700"/>
          <p14:tracePt t="271660" x="5072063" y="2670175"/>
          <p14:tracePt t="271676" x="5062538" y="2670175"/>
          <p14:tracePt t="271684" x="5045075" y="2670175"/>
          <p14:tracePt t="271692" x="5027613" y="2670175"/>
          <p14:tracePt t="271708" x="5018088" y="2670175"/>
          <p14:tracePt t="271725" x="4965700" y="2670175"/>
          <p14:tracePt t="271741" x="4911725" y="2670175"/>
          <p14:tracePt t="271758" x="4857750" y="2670175"/>
          <p14:tracePt t="271774" x="4795838" y="2697163"/>
          <p14:tracePt t="271791" x="4697413" y="2724150"/>
          <p14:tracePt t="271808" x="4562475" y="2751138"/>
          <p14:tracePt t="271824" x="4510088" y="2776538"/>
          <p14:tracePt t="271841" x="4394200" y="2803525"/>
          <p14:tracePt t="271857" x="4303713" y="2857500"/>
          <p14:tracePt t="271874" x="4143375" y="2919413"/>
          <p14:tracePt t="271891" x="4062413" y="2946400"/>
          <p14:tracePt t="271908" x="3929063" y="2990850"/>
          <p14:tracePt t="271925" x="3813175" y="3017838"/>
          <p14:tracePt t="271941" x="3751263" y="3044825"/>
          <p14:tracePt t="271958" x="3705225" y="3054350"/>
          <p14:tracePt t="271974" x="3625850" y="3054350"/>
          <p14:tracePt t="271991" x="3571875" y="3054350"/>
          <p14:tracePt t="272008" x="3490913" y="3054350"/>
          <p14:tracePt t="272024" x="3455988" y="3054350"/>
          <p14:tracePt t="272041" x="3446463" y="3054350"/>
          <p14:tracePt t="272116" x="3438525" y="3054350"/>
          <p14:tracePt t="272124" x="3402013" y="3054350"/>
          <p14:tracePt t="272132" x="3394075" y="3054350"/>
          <p14:tracePt t="272148" x="3384550" y="3054350"/>
          <p14:tracePt t="272164" x="3375025" y="3054350"/>
          <p14:tracePt t="272174" x="3340100" y="3044825"/>
          <p14:tracePt t="272196" x="3340100" y="3036888"/>
          <p14:tracePt t="272208" x="3340100" y="3000375"/>
          <p14:tracePt t="272224" x="3375025" y="2973388"/>
          <p14:tracePt t="272241" x="3394075" y="2973388"/>
          <p14:tracePt t="272258" x="3438525" y="2965450"/>
          <p14:tracePt t="272291" x="3465513" y="2955925"/>
          <p14:tracePt t="272316" x="3473450" y="2946400"/>
          <p14:tracePt t="272332" x="3482975" y="2928938"/>
          <p14:tracePt t="272342" x="3509963" y="2919413"/>
          <p14:tracePt t="272358" x="3554413" y="2911475"/>
          <p14:tracePt t="272374" x="3633788" y="2884488"/>
          <p14:tracePt t="272391" x="3714750" y="2857500"/>
          <p14:tracePt t="272408" x="3768725" y="2840038"/>
          <p14:tracePt t="272424" x="3795713" y="2840038"/>
          <p14:tracePt t="272441" x="3803650" y="2840038"/>
          <p14:tracePt t="272458" x="3813175" y="2840038"/>
          <p14:tracePt t="272524" x="3848100" y="2840038"/>
          <p14:tracePt t="272532" x="3857625" y="2840038"/>
          <p14:tracePt t="272542" x="3867150" y="2840038"/>
          <p14:tracePt t="272558" x="3911600" y="2840038"/>
          <p14:tracePt t="272574" x="3973513" y="2840038"/>
          <p14:tracePt t="272591" x="4037013" y="2840038"/>
          <p14:tracePt t="272608" x="4062413" y="2847975"/>
          <p14:tracePt t="272624" x="4081463" y="2847975"/>
          <p14:tracePt t="272641" x="4098925" y="2867025"/>
          <p14:tracePt t="272658" x="4116388" y="2874963"/>
          <p14:tracePt t="272674" x="4152900" y="2884488"/>
          <p14:tracePt t="272691" x="4170363" y="2911475"/>
          <p14:tracePt t="272708" x="4232275" y="2955925"/>
          <p14:tracePt t="272725" x="4303713" y="2990850"/>
          <p14:tracePt t="272741" x="4375150" y="3000375"/>
          <p14:tracePt t="272758" x="4411663" y="3017838"/>
          <p14:tracePt t="272774" x="4438650" y="3036888"/>
          <p14:tracePt t="272924" x="4446588" y="3036888"/>
          <p14:tracePt t="273692" x="4456113" y="3036888"/>
          <p14:tracePt t="273716" x="4465638" y="3054350"/>
          <p14:tracePt t="273780" x="4491038" y="3054350"/>
          <p14:tracePt t="273812" x="4510088" y="3044825"/>
          <p14:tracePt t="273820" x="4562475" y="3036888"/>
          <p14:tracePt t="273836" x="4581525" y="3027363"/>
          <p14:tracePt t="273852" x="4589463" y="3000375"/>
          <p14:tracePt t="273868" x="4616450" y="2990850"/>
          <p14:tracePt t="273876" x="4625975" y="2990850"/>
          <p14:tracePt t="273892" x="4633913" y="2990850"/>
          <p14:tracePt t="273916" x="4697413" y="2973388"/>
          <p14:tracePt t="273925" x="4732338" y="2973388"/>
          <p14:tracePt t="273941" x="4741863" y="2973388"/>
          <p14:tracePt t="273957" x="4776788" y="2973388"/>
          <p14:tracePt t="273974" x="4830763" y="2973388"/>
          <p14:tracePt t="273991" x="4973638" y="2982913"/>
          <p14:tracePt t="274007" x="5062538" y="2982913"/>
          <p14:tracePt t="274024" x="5143500" y="2982913"/>
          <p14:tracePt t="274041" x="5197475" y="2982913"/>
          <p14:tracePt t="274057" x="5259388" y="2982913"/>
          <p14:tracePt t="274074" x="5303838" y="2982913"/>
          <p14:tracePt t="274091" x="5313363" y="2982913"/>
          <p14:tracePt t="274108" x="5384800" y="2965450"/>
          <p14:tracePt t="274124" x="5411788" y="2955925"/>
          <p14:tracePt t="274141" x="5465763" y="2946400"/>
          <p14:tracePt t="274158" x="5473700" y="2928938"/>
          <p14:tracePt t="274196" x="5483225" y="2928938"/>
          <p14:tracePt t="274220" x="5491163" y="2919413"/>
          <p14:tracePt t="274284" x="5491163" y="2911475"/>
          <p14:tracePt t="274292" x="5491163" y="2894013"/>
          <p14:tracePt t="274308" x="5491163" y="2884488"/>
          <p14:tracePt t="274356" x="5491163" y="2874963"/>
          <p14:tracePt t="274420" x="5483225" y="2874963"/>
          <p14:tracePt t="274484" x="5473700" y="2857500"/>
          <p14:tracePt t="274508" x="5465763" y="2847975"/>
          <p14:tracePt t="274524" x="5446713" y="2830513"/>
          <p14:tracePt t="274541" x="5438775" y="2822575"/>
          <p14:tracePt t="274604" x="5429250" y="2822575"/>
          <p14:tracePt t="274716" x="5419725" y="2822575"/>
          <p14:tracePt t="274748" x="5411788" y="2822575"/>
          <p14:tracePt t="274757" x="5384800" y="2803525"/>
          <p14:tracePt t="274812" x="5375275" y="2803525"/>
          <p14:tracePt t="274828" x="5367338" y="2803525"/>
          <p14:tracePt t="274844" x="5357813" y="2803525"/>
          <p14:tracePt t="274852" x="5348288" y="2803525"/>
          <p14:tracePt t="274868" x="5340350" y="2803525"/>
          <p14:tracePt t="274884" x="5322888" y="2803525"/>
          <p14:tracePt t="274908" x="5303838" y="2813050"/>
          <p14:tracePt t="274916" x="5295900" y="2822575"/>
          <p14:tracePt t="274925" x="5286375" y="2830513"/>
          <p14:tracePt t="274948" x="5276850" y="2840038"/>
          <p14:tracePt t="274958" x="5259388" y="2847975"/>
          <p14:tracePt t="274980" x="5251450" y="2857500"/>
          <p14:tracePt t="274996" x="5251450" y="2867025"/>
          <p14:tracePt t="275007" x="5251450" y="2884488"/>
          <p14:tracePt t="275024" x="5251450" y="2894013"/>
          <p14:tracePt t="275041" x="5251450" y="2919413"/>
          <p14:tracePt t="275057" x="5251450" y="2946400"/>
          <p14:tracePt t="275074" x="5251450" y="2973388"/>
          <p14:tracePt t="275091" x="5251450" y="2990850"/>
          <p14:tracePt t="275107" x="5251450" y="3027363"/>
          <p14:tracePt t="275124" x="5259388" y="3044825"/>
          <p14:tracePt t="275141" x="5276850" y="3089275"/>
          <p14:tracePt t="275158" x="5295900" y="3108325"/>
          <p14:tracePt t="275174" x="5330825" y="3125788"/>
          <p14:tracePt t="275191" x="5340350" y="3143250"/>
          <p14:tracePt t="275207" x="5375275" y="3152775"/>
          <p14:tracePt t="275224" x="5384800" y="3152775"/>
          <p14:tracePt t="275241" x="5419725" y="3160713"/>
          <p14:tracePt t="275274" x="5438775" y="3160713"/>
          <p14:tracePt t="275291" x="5491163" y="3170238"/>
          <p14:tracePt t="275307" x="5554663" y="3197225"/>
          <p14:tracePt t="275325" x="5670550" y="3214688"/>
          <p14:tracePt t="275341" x="5705475" y="3214688"/>
          <p14:tracePt t="275357" x="5751513" y="3224213"/>
          <p14:tracePt t="275375" x="5759450" y="3224213"/>
          <p14:tracePt t="275391" x="5803900" y="3232150"/>
          <p14:tracePt t="275407" x="5840413" y="3232150"/>
          <p14:tracePt t="275424" x="5875338" y="3259138"/>
          <p14:tracePt t="275441" x="5919788" y="3259138"/>
          <p14:tracePt t="275457" x="5965825" y="3259138"/>
          <p14:tracePt t="275474" x="6027738" y="3259138"/>
          <p14:tracePt t="275491" x="6072188" y="3259138"/>
          <p14:tracePt t="275507" x="6099175" y="3259138"/>
          <p14:tracePt t="275524" x="6232525" y="3259138"/>
          <p14:tracePt t="275541" x="6286500" y="3259138"/>
          <p14:tracePt t="275558" x="6357938" y="3259138"/>
          <p14:tracePt t="275574" x="6402388" y="3259138"/>
          <p14:tracePt t="275591" x="6465888" y="3259138"/>
          <p14:tracePt t="275608" x="6500813" y="3259138"/>
          <p14:tracePt t="275624" x="6545263" y="3259138"/>
          <p14:tracePt t="275641" x="6562725" y="3259138"/>
          <p14:tracePt t="275657" x="6626225" y="3251200"/>
          <p14:tracePt t="275674" x="6670675" y="3232150"/>
          <p14:tracePt t="275691" x="6751638" y="3205163"/>
          <p14:tracePt t="275708" x="6796088" y="3197225"/>
          <p14:tracePt t="275724" x="6804025" y="3197225"/>
          <p14:tracePt t="275741" x="6813550" y="3187700"/>
          <p14:tracePt t="275758" x="6848475" y="3187700"/>
          <p14:tracePt t="275774" x="6875463" y="3170238"/>
          <p14:tracePt t="275791" x="6902450" y="3170238"/>
          <p14:tracePt t="275808" x="6938963" y="3152775"/>
          <p14:tracePt t="275824" x="6973888" y="3143250"/>
          <p14:tracePt t="275841" x="7018338" y="3143250"/>
          <p14:tracePt t="275857" x="7027863" y="3125788"/>
          <p14:tracePt t="275874" x="7037388" y="3116263"/>
          <p14:tracePt t="275891" x="7072313" y="3108325"/>
          <p14:tracePt t="275908" x="7089775" y="3089275"/>
          <p14:tracePt t="275924" x="7099300" y="3081338"/>
          <p14:tracePt t="275941" x="7126288" y="3036888"/>
          <p14:tracePt t="275958" x="7143750" y="3000375"/>
          <p14:tracePt t="275974" x="7153275" y="2982913"/>
          <p14:tracePt t="275991" x="7153275" y="2946400"/>
          <p14:tracePt t="276008" x="7153275" y="2911475"/>
          <p14:tracePt t="276024" x="7153275" y="2894013"/>
          <p14:tracePt t="276041" x="7153275" y="2874963"/>
          <p14:tracePt t="276057" x="7153275" y="2867025"/>
          <p14:tracePt t="276074" x="7153275" y="2830513"/>
          <p14:tracePt t="276091" x="7143750" y="2795588"/>
          <p14:tracePt t="276107" x="7116763" y="2786063"/>
          <p14:tracePt t="276124" x="7062788" y="2751138"/>
          <p14:tracePt t="276141" x="7018338" y="2751138"/>
          <p14:tracePt t="276157" x="6973888" y="2741613"/>
          <p14:tracePt t="276174" x="6911975" y="2714625"/>
          <p14:tracePt t="276191" x="6875463" y="2714625"/>
          <p14:tracePt t="276208" x="6813550" y="2697163"/>
          <p14:tracePt t="276224" x="6769100" y="2697163"/>
          <p14:tracePt t="276241" x="6705600" y="2697163"/>
          <p14:tracePt t="276257" x="6643688" y="2697163"/>
          <p14:tracePt t="276274" x="6537325" y="2697163"/>
          <p14:tracePt t="276276" x="6500813" y="2697163"/>
          <p14:tracePt t="276291" x="6446838" y="2697163"/>
          <p14:tracePt t="276308" x="6251575" y="2679700"/>
          <p14:tracePt t="276325" x="6161088" y="2679700"/>
          <p14:tracePt t="276341" x="6081713" y="2679700"/>
          <p14:tracePt t="276357" x="6027738" y="2679700"/>
          <p14:tracePt t="276374" x="5956300" y="2679700"/>
          <p14:tracePt t="276391" x="5857875" y="2679700"/>
          <p14:tracePt t="276407" x="5776913" y="2705100"/>
          <p14:tracePt t="276424" x="5715000" y="2705100"/>
          <p14:tracePt t="276441" x="5661025" y="2714625"/>
          <p14:tracePt t="276457" x="5599113" y="2724150"/>
          <p14:tracePt t="276474" x="5562600" y="2724150"/>
          <p14:tracePt t="276491" x="5537200" y="2724150"/>
          <p14:tracePt t="276508" x="5510213" y="2732088"/>
          <p14:tracePt t="276525" x="5465763" y="2759075"/>
          <p14:tracePt t="276541" x="5446713" y="2759075"/>
          <p14:tracePt t="276557" x="5429250" y="2768600"/>
          <p14:tracePt t="276574" x="5394325" y="2768600"/>
          <p14:tracePt t="276591" x="5384800" y="2776538"/>
          <p14:tracePt t="276607" x="5375275" y="2776538"/>
          <p14:tracePt t="276641" x="5367338" y="2786063"/>
          <p14:tracePt t="276660" x="5330825" y="2803525"/>
          <p14:tracePt t="276674" x="5322888" y="2813050"/>
          <p14:tracePt t="276691" x="5313363" y="2822575"/>
          <p14:tracePt t="276709" x="5303838" y="2830513"/>
          <p14:tracePt t="276732" x="5295900" y="2840038"/>
          <p14:tracePt t="276757" x="5268913" y="2867025"/>
          <p14:tracePt t="276788" x="5268913" y="2874963"/>
          <p14:tracePt t="276796" x="5268913" y="2884488"/>
          <p14:tracePt t="276812" x="5268913" y="2911475"/>
          <p14:tracePt t="276824" x="5268913" y="2919413"/>
          <p14:tracePt t="276841" x="5268913" y="2965450"/>
          <p14:tracePt t="276857" x="5268913" y="2982913"/>
          <p14:tracePt t="276874" x="5268913" y="3017838"/>
          <p14:tracePt t="276891" x="5268913" y="3036888"/>
          <p14:tracePt t="276908" x="5286375" y="3054350"/>
          <p14:tracePt t="276924" x="5340350" y="3089275"/>
          <p14:tracePt t="276941" x="5384800" y="3108325"/>
          <p14:tracePt t="276957" x="5446713" y="3116263"/>
          <p14:tracePt t="276974" x="5510213" y="3143250"/>
          <p14:tracePt t="276991" x="5554663" y="3160713"/>
          <p14:tracePt t="277007" x="5599113" y="3170238"/>
          <p14:tracePt t="277024" x="5626100" y="3179763"/>
          <p14:tracePt t="277041" x="5670550" y="3179763"/>
          <p14:tracePt t="277057" x="5732463" y="3179763"/>
          <p14:tracePt t="277074" x="5795963" y="3179763"/>
          <p14:tracePt t="277091" x="5857875" y="3179763"/>
          <p14:tracePt t="277108" x="5929313" y="3179763"/>
          <p14:tracePt t="277125" x="6045200" y="3179763"/>
          <p14:tracePt t="277141" x="6108700" y="3179763"/>
          <p14:tracePt t="277157" x="6161088" y="3179763"/>
          <p14:tracePt t="277174" x="6224588" y="3179763"/>
          <p14:tracePt t="277191" x="6269038" y="3179763"/>
          <p14:tracePt t="277207" x="6323013" y="3179763"/>
          <p14:tracePt t="277224" x="6367463" y="3179763"/>
          <p14:tracePt t="277241" x="6411913" y="3179763"/>
          <p14:tracePt t="277257" x="6438900" y="3170238"/>
          <p14:tracePt t="277274" x="6465888" y="3152775"/>
          <p14:tracePt t="277291" x="6527800" y="3143250"/>
          <p14:tracePt t="277308" x="6581775" y="3143250"/>
          <p14:tracePt t="277324" x="6643688" y="3143250"/>
          <p14:tracePt t="277341" x="6705600" y="3133725"/>
          <p14:tracePt t="277357" x="6759575" y="3116263"/>
          <p14:tracePt t="277374" x="6777038" y="3116263"/>
          <p14:tracePt t="277391" x="6804025" y="3116263"/>
          <p14:tracePt t="277407" x="6813550" y="3116263"/>
          <p14:tracePt t="277424" x="6848475" y="3098800"/>
          <p14:tracePt t="277441" x="6867525" y="3098800"/>
          <p14:tracePt t="277457" x="6902450" y="3098800"/>
          <p14:tracePt t="277474" x="6938963" y="3081338"/>
          <p14:tracePt t="277491" x="6983413" y="3071813"/>
          <p14:tracePt t="277507" x="6991350" y="3071813"/>
          <p14:tracePt t="277524" x="7027863" y="3062288"/>
          <p14:tracePt t="277541" x="7062788" y="3054350"/>
          <p14:tracePt t="277557" x="7089775" y="3036888"/>
          <p14:tracePt t="277574" x="7108825" y="3027363"/>
          <p14:tracePt t="277591" x="7134225" y="3027363"/>
          <p14:tracePt t="277607" x="7161213" y="3017838"/>
          <p14:tracePt t="277624" x="7170738" y="3009900"/>
          <p14:tracePt t="277657" x="7215188" y="2982913"/>
          <p14:tracePt t="277674" x="7224713" y="2973388"/>
          <p14:tracePt t="277691" x="7242175" y="2955925"/>
          <p14:tracePt t="277707" x="7259638" y="2938463"/>
          <p14:tracePt t="277724" x="7277100" y="2901950"/>
          <p14:tracePt t="277741" x="7277100" y="2884488"/>
          <p14:tracePt t="277757" x="7277100" y="2857500"/>
          <p14:tracePt t="277774" x="7277100" y="2813050"/>
          <p14:tracePt t="277790" x="7277100" y="2768600"/>
          <p14:tracePt t="277807" x="7277100" y="2724150"/>
          <p14:tracePt t="277824" x="7277100" y="2705100"/>
          <p14:tracePt t="277840" x="7277100" y="2660650"/>
          <p14:tracePt t="277857" x="7251700" y="2643188"/>
          <p14:tracePt t="277874" x="7205663" y="2633663"/>
          <p14:tracePt t="277891" x="7161213" y="2598738"/>
          <p14:tracePt t="277907" x="7126288" y="2571750"/>
          <p14:tracePt t="277925" x="7054850" y="2544763"/>
          <p14:tracePt t="277941" x="7018338" y="2527300"/>
          <p14:tracePt t="277957" x="6973888" y="2517775"/>
          <p14:tracePt t="277974" x="6929438" y="2509838"/>
          <p14:tracePt t="277991" x="6894513" y="2509838"/>
          <p14:tracePt t="278007" x="6867525" y="2509838"/>
          <p14:tracePt t="278024" x="6823075" y="2509838"/>
          <p14:tracePt t="278041" x="6786563" y="2509838"/>
          <p14:tracePt t="278057" x="6724650" y="2509838"/>
          <p14:tracePt t="278074" x="6653213" y="2509838"/>
          <p14:tracePt t="278091" x="6572250" y="2509838"/>
          <p14:tracePt t="278108" x="6510338" y="2509838"/>
          <p14:tracePt t="278124" x="6429375" y="2509838"/>
          <p14:tracePt t="278141" x="6384925" y="2509838"/>
          <p14:tracePt t="278157" x="6323013" y="2536825"/>
          <p14:tracePt t="278174" x="6259513" y="2544763"/>
          <p14:tracePt t="278191" x="6205538" y="2554288"/>
          <p14:tracePt t="278207" x="6153150" y="2554288"/>
          <p14:tracePt t="278224" x="6089650" y="2571750"/>
          <p14:tracePt t="278241" x="6045200" y="2589213"/>
          <p14:tracePt t="278258" x="6018213" y="2589213"/>
          <p14:tracePt t="278274" x="5956300" y="2608263"/>
          <p14:tracePt t="278291" x="5911850" y="2616200"/>
          <p14:tracePt t="278308" x="5884863" y="2625725"/>
          <p14:tracePt t="278324" x="5813425" y="2652713"/>
          <p14:tracePt t="278341" x="5786438" y="2679700"/>
          <p14:tracePt t="278357" x="5776913" y="2679700"/>
          <p14:tracePt t="278374" x="5741988" y="2687638"/>
          <p14:tracePt t="278391" x="5732463" y="2687638"/>
          <p14:tracePt t="278407" x="5724525" y="2687638"/>
          <p14:tracePt t="278424" x="5688013" y="2714625"/>
          <p14:tracePt t="278440" x="5653088" y="2732088"/>
          <p14:tracePt t="278457" x="5608638" y="2768600"/>
          <p14:tracePt t="278474" x="5581650" y="2786063"/>
          <p14:tracePt t="278491" x="5545138" y="2813050"/>
          <p14:tracePt t="278507" x="5510213" y="2830513"/>
          <p14:tracePt t="278541" x="5500688" y="2840038"/>
          <p14:tracePt t="278564" x="5491163" y="2847975"/>
          <p14:tracePt t="278580" x="5483225" y="2867025"/>
          <p14:tracePt t="278590" x="5465763" y="2884488"/>
          <p14:tracePt t="278607" x="5456238" y="2894013"/>
          <p14:tracePt t="278624" x="5446713" y="2911475"/>
          <p14:tracePt t="278641" x="5438775" y="2928938"/>
          <p14:tracePt t="278657" x="5419725" y="2946400"/>
          <p14:tracePt t="278674" x="5411788" y="2955925"/>
          <p14:tracePt t="278691" x="5394325" y="2973388"/>
          <p14:tracePt t="278707" x="5384800" y="2990850"/>
          <p14:tracePt t="278764" x="5384800" y="3000375"/>
          <p14:tracePt t="278780" x="5375275" y="3017838"/>
          <p14:tracePt t="278796" x="5375275" y="3044825"/>
          <p14:tracePt t="278820" x="5375275" y="3054350"/>
          <p14:tracePt t="278852" x="5375275" y="3071813"/>
          <p14:tracePt t="278868" x="5375275" y="3089275"/>
          <p14:tracePt t="278876" x="5375275" y="3098800"/>
          <p14:tracePt t="278892" x="5384800" y="3098800"/>
          <p14:tracePt t="278908" x="5411788" y="3108325"/>
          <p14:tracePt t="278940" x="5419725" y="3116263"/>
          <p14:tracePt t="278957" x="5456238" y="3116263"/>
          <p14:tracePt t="278964" x="5473700" y="3125788"/>
          <p14:tracePt t="278974" x="5491163" y="3143250"/>
          <p14:tracePt t="278991" x="5562600" y="3152775"/>
          <p14:tracePt t="279007" x="5626100" y="3160713"/>
          <p14:tracePt t="279024" x="5688013" y="3160713"/>
          <p14:tracePt t="279041" x="5776913" y="3179763"/>
          <p14:tracePt t="279057" x="5857875" y="3205163"/>
          <p14:tracePt t="279074" x="5983288" y="3205163"/>
          <p14:tracePt t="279091" x="6089650" y="3205163"/>
          <p14:tracePt t="279107" x="6180138" y="3205163"/>
          <p14:tracePt t="279124" x="6296025" y="3205163"/>
          <p14:tracePt t="279141" x="6357938" y="3205163"/>
          <p14:tracePt t="279157" x="6419850" y="3205163"/>
          <p14:tracePt t="279174" x="6483350" y="3205163"/>
          <p14:tracePt t="279191" x="6537325" y="3205163"/>
          <p14:tracePt t="279207" x="6599238" y="3205163"/>
          <p14:tracePt t="279224" x="6616700" y="3205163"/>
          <p14:tracePt t="279241" x="6653213" y="3205163"/>
          <p14:tracePt t="279257" x="6670675" y="3205163"/>
          <p14:tracePt t="279274" x="6715125" y="3205163"/>
          <p14:tracePt t="279291" x="6724650" y="3197225"/>
          <p14:tracePt t="279308" x="6759575" y="3187700"/>
          <p14:tracePt t="279324" x="6831013" y="3152775"/>
          <p14:tracePt t="279340" x="6840538" y="3143250"/>
          <p14:tracePt t="279357" x="6875463" y="3125788"/>
          <p14:tracePt t="279391" x="6919913" y="3081338"/>
          <p14:tracePt t="279407" x="6938963" y="3071813"/>
          <p14:tracePt t="279428" x="6938963" y="3054350"/>
          <p14:tracePt t="279460" x="6929438" y="3044825"/>
          <p14:tracePt t="279468" x="6919913" y="3044825"/>
          <p14:tracePt t="279476" x="6902450" y="3044825"/>
          <p14:tracePt t="279491" x="6875463" y="3044825"/>
          <p14:tracePt t="279507" x="6813550" y="3044825"/>
          <p14:tracePt t="279524" x="6732588" y="3044825"/>
          <p14:tracePt t="279541" x="6653213" y="3071813"/>
          <p14:tracePt t="279557" x="6589713" y="3108325"/>
          <p14:tracePt t="279574" x="6527800" y="3133725"/>
          <p14:tracePt t="279591" x="6429375" y="3187700"/>
          <p14:tracePt t="279608" x="6313488" y="3232150"/>
          <p14:tracePt t="279624" x="6197600" y="3276600"/>
          <p14:tracePt t="279641" x="6081713" y="3330575"/>
          <p14:tracePt t="279657" x="5965825" y="3394075"/>
          <p14:tracePt t="279674" x="5822950" y="3490913"/>
          <p14:tracePt t="279691" x="5589588" y="3598863"/>
          <p14:tracePt t="279708" x="5224463" y="3759200"/>
          <p14:tracePt t="279724" x="4946650" y="3911600"/>
          <p14:tracePt t="279741" x="4776788" y="4010025"/>
          <p14:tracePt t="279757" x="4616450" y="4089400"/>
          <p14:tracePt t="279774" x="4537075" y="4143375"/>
          <p14:tracePt t="279791" x="4456113" y="4170363"/>
          <p14:tracePt t="279807" x="4402138" y="4187825"/>
          <p14:tracePt t="279824" x="4394200" y="4187825"/>
          <p14:tracePt t="279840" x="4348163" y="4187825"/>
          <p14:tracePt t="279857" x="4268788" y="4197350"/>
          <p14:tracePt t="279874" x="4179888" y="4224338"/>
          <p14:tracePt t="279891" x="4098925" y="4224338"/>
          <p14:tracePt t="279907" x="4037013" y="4241800"/>
          <p14:tracePt t="279925" x="3902075" y="4251325"/>
          <p14:tracePt t="279941" x="3830638" y="4276725"/>
          <p14:tracePt t="279957" x="3813175" y="4276725"/>
          <p14:tracePt t="279974" x="3786188" y="4286250"/>
          <p14:tracePt t="279991" x="3776663" y="4286250"/>
          <p14:tracePt t="280024" x="3768725" y="4286250"/>
          <p14:tracePt t="280041" x="3741738" y="4303713"/>
          <p14:tracePt t="280057" x="3724275" y="4303713"/>
          <p14:tracePt t="280074" x="3714750" y="4303713"/>
          <p14:tracePt t="280091" x="3670300" y="4303713"/>
          <p14:tracePt t="280107" x="3633788" y="4313238"/>
          <p14:tracePt t="280124" x="3616325" y="4313238"/>
          <p14:tracePt t="280141" x="3608388" y="4313238"/>
          <p14:tracePt t="280157" x="3562350" y="4322763"/>
          <p14:tracePt t="280174" x="3527425" y="4330700"/>
          <p14:tracePt t="280191" x="3517900" y="4340225"/>
          <p14:tracePt t="280224" x="3500438" y="4340225"/>
          <p14:tracePt t="280240" x="3482975" y="4348163"/>
          <p14:tracePt t="280308" x="3473450" y="4357688"/>
          <p14:tracePt t="280316" x="3455988" y="4367213"/>
          <p14:tracePt t="280325" x="3446463" y="4384675"/>
          <p14:tracePt t="280364" x="3438525" y="4394200"/>
          <p14:tracePt t="280524" x="3455988" y="4402138"/>
          <p14:tracePt t="280532" x="3465513" y="4402138"/>
          <p14:tracePt t="280541" x="3473450" y="4402138"/>
          <p14:tracePt t="280557" x="3482975" y="4402138"/>
          <p14:tracePt t="280574" x="3517900" y="4402138"/>
          <p14:tracePt t="280590" x="3527425" y="4402138"/>
          <p14:tracePt t="280607" x="3536950" y="4402138"/>
          <p14:tracePt t="280624" x="3554413" y="4402138"/>
          <p14:tracePt t="280700" x="3562350" y="4402138"/>
          <p14:tracePt t="280708" x="3581400" y="4402138"/>
          <p14:tracePt t="280724" x="3589338" y="4402138"/>
          <p14:tracePt t="280812" x="3608388" y="4402138"/>
          <p14:tracePt t="280820" x="3616325" y="4402138"/>
          <p14:tracePt t="280828" x="3643313" y="4402138"/>
          <p14:tracePt t="280844" x="3660775" y="4402138"/>
          <p14:tracePt t="280857" x="3670300" y="4402138"/>
          <p14:tracePt t="280874" x="3714750" y="4402138"/>
          <p14:tracePt t="280890" x="3732213" y="4402138"/>
          <p14:tracePt t="280972" x="3741738" y="4402138"/>
          <p14:tracePt t="281124" x="3751263" y="4402138"/>
          <p14:tracePt t="281132" x="3768725" y="4402138"/>
          <p14:tracePt t="281148" x="3776663" y="4402138"/>
          <p14:tracePt t="281157" x="3803650" y="4402138"/>
          <p14:tracePt t="281174" x="3822700" y="4402138"/>
          <p14:tracePt t="281308" x="3830638" y="4402138"/>
          <p14:tracePt t="281332" x="3848100" y="4402138"/>
          <p14:tracePt t="281348" x="3857625" y="4402138"/>
          <p14:tracePt t="281364" x="3875088" y="4402138"/>
          <p14:tracePt t="281373" x="3884613" y="4402138"/>
          <p14:tracePt t="281380" x="3894138" y="4402138"/>
          <p14:tracePt t="281390" x="3911600" y="4402138"/>
          <p14:tracePt t="281407" x="3929063" y="4402138"/>
          <p14:tracePt t="281428" x="3938588" y="4402138"/>
          <p14:tracePt t="281572" x="3965575" y="4402138"/>
          <p14:tracePt t="281580" x="3983038" y="4402138"/>
          <p14:tracePt t="281590" x="4010025" y="4402138"/>
          <p14:tracePt t="281607" x="4071938" y="4402138"/>
          <p14:tracePt t="281624" x="4143375" y="4402138"/>
          <p14:tracePt t="281640" x="4170363" y="4402138"/>
          <p14:tracePt t="281836" x="4179888" y="4402138"/>
          <p14:tracePt t="281844" x="4197350" y="4402138"/>
          <p14:tracePt t="281860" x="4214813" y="4402138"/>
          <p14:tracePt t="281868" x="4224338" y="4402138"/>
          <p14:tracePt t="281876" x="4232275" y="4402138"/>
          <p14:tracePt t="281890" x="4241800" y="4402138"/>
          <p14:tracePt t="281907" x="4303713" y="4402138"/>
          <p14:tracePt t="281924" x="4402138" y="4402138"/>
          <p14:tracePt t="281941" x="4446588" y="4402138"/>
          <p14:tracePt t="281957" x="4483100" y="4402138"/>
          <p14:tracePt t="281974" x="4500563" y="4402138"/>
          <p14:tracePt t="282036" x="4510088" y="4402138"/>
          <p14:tracePt t="282148" x="4527550" y="4402138"/>
          <p14:tracePt t="282172" x="4537075" y="4402138"/>
          <p14:tracePt t="282180" x="4554538" y="4402138"/>
          <p14:tracePt t="282190" x="4562475" y="4402138"/>
          <p14:tracePt t="282207" x="4572000" y="4402138"/>
          <p14:tracePt t="282224" x="4589463" y="4402138"/>
          <p14:tracePt t="282244" x="4608513" y="4402138"/>
          <p14:tracePt t="282257" x="4616450" y="4402138"/>
          <p14:tracePt t="282492" x="4625975" y="4402138"/>
          <p14:tracePt t="282500" x="4633913" y="4402138"/>
          <p14:tracePt t="282516" x="4660900" y="4402138"/>
          <p14:tracePt t="282525" x="4670425" y="4402138"/>
          <p14:tracePt t="282541" x="4697413" y="4402138"/>
          <p14:tracePt t="282557" x="4732338" y="4402138"/>
          <p14:tracePt t="282574" x="4741863" y="4402138"/>
          <p14:tracePt t="282590" x="4768850" y="4402138"/>
          <p14:tracePt t="282624" x="4776788" y="4402138"/>
          <p14:tracePt t="282640" x="4786313" y="4402138"/>
          <p14:tracePt t="282657" x="4830763" y="4402138"/>
          <p14:tracePt t="282674" x="4875213" y="4402138"/>
          <p14:tracePt t="282691" x="4894263" y="4402138"/>
          <p14:tracePt t="282707" x="4911725" y="4402138"/>
          <p14:tracePt t="282724" x="4938713" y="4402138"/>
          <p14:tracePt t="282740" x="4946650" y="4402138"/>
          <p14:tracePt t="282757" x="4956175" y="4402138"/>
          <p14:tracePt t="282876" x="4973638" y="4402138"/>
          <p14:tracePt t="282884" x="4983163" y="4402138"/>
          <p14:tracePt t="284516" x="5000625" y="4402138"/>
          <p14:tracePt t="284548" x="5010150" y="4411663"/>
          <p14:tracePt t="284692" x="5027613" y="4411663"/>
          <p14:tracePt t="284820" x="5037138" y="4411663"/>
          <p14:tracePt t="284844" x="5045075" y="4419600"/>
          <p14:tracePt t="284932" x="5062538" y="4429125"/>
          <p14:tracePt t="285772" x="5062538" y="4446588"/>
          <p14:tracePt t="287364" x="5054600" y="4456113"/>
          <p14:tracePt t="287374" x="5045075" y="4456113"/>
          <p14:tracePt t="287380" x="5027613" y="4456113"/>
          <p14:tracePt t="287391" x="4973638" y="4456113"/>
          <p14:tracePt t="287407" x="4884738" y="4456113"/>
          <p14:tracePt t="287425" x="4670425" y="4456113"/>
          <p14:tracePt t="287442" x="4456113" y="4456113"/>
          <p14:tracePt t="287459" x="4214813" y="4456113"/>
          <p14:tracePt t="287475" x="3902075" y="4456113"/>
          <p14:tracePt t="287491" x="3544888" y="4456113"/>
          <p14:tracePt t="287492" x="3384550" y="4456113"/>
          <p14:tracePt t="287507" x="3214688" y="4456113"/>
          <p14:tracePt t="287525" x="2803525" y="4456113"/>
          <p14:tracePt t="287541" x="2660650" y="4456113"/>
          <p14:tracePt t="287558" x="2598738" y="4456113"/>
          <p14:tracePt t="287574" x="2589213" y="4456113"/>
          <p14:tracePt t="287607" x="2581275" y="4456113"/>
          <p14:tracePt t="287636" x="2571750" y="4438650"/>
          <p14:tracePt t="287644" x="2527300" y="4411663"/>
          <p14:tracePt t="287658" x="2473325" y="4384675"/>
          <p14:tracePt t="287675" x="2374900" y="4340225"/>
          <p14:tracePt t="287692" x="2276475" y="4286250"/>
          <p14:tracePt t="287708" x="2205038" y="4259263"/>
          <p14:tracePt t="287725" x="2143125" y="4224338"/>
          <p14:tracePt t="287740" x="2133600" y="4214813"/>
          <p14:tracePt t="287757" x="2108200" y="4205288"/>
          <p14:tracePt t="287791" x="2108200" y="4197350"/>
          <p14:tracePt t="287876" x="2108200" y="4187825"/>
          <p14:tracePt t="287884" x="2108200" y="4170363"/>
          <p14:tracePt t="287900" x="2125663" y="4170363"/>
          <p14:tracePt t="287916" x="2133600" y="4170363"/>
          <p14:tracePt t="287925" x="2143125" y="4160838"/>
          <p14:tracePt t="287957" x="2160588" y="4152900"/>
          <p14:tracePt t="287964" x="2160588" y="4143375"/>
          <p14:tracePt t="287974" x="2170113" y="4133850"/>
          <p14:tracePt t="287990" x="2197100" y="4116388"/>
          <p14:tracePt t="288060" x="2197100" y="4108450"/>
          <p14:tracePt t="288156" x="2197100" y="4125913"/>
          <p14:tracePt t="288164" x="2197100" y="4143375"/>
          <p14:tracePt t="288174" x="2197100" y="4170363"/>
          <p14:tracePt t="288190" x="2179638" y="4251325"/>
          <p14:tracePt t="288208" x="2170113" y="4295775"/>
          <p14:tracePt t="288224" x="2160588" y="4330700"/>
          <p14:tracePt t="288241" x="2160588" y="4357688"/>
          <p14:tracePt t="288257" x="2160588" y="4375150"/>
          <p14:tracePt t="288273" x="2160588" y="4384675"/>
          <p14:tracePt t="288290" x="2160588" y="4402138"/>
          <p14:tracePt t="288307" x="2160588" y="4411663"/>
          <p14:tracePt t="288324" x="2160588" y="4438650"/>
          <p14:tracePt t="288358" x="2160588" y="4456113"/>
          <p14:tracePt t="288404" x="2160588" y="4465638"/>
          <p14:tracePt t="288460" x="2170113" y="4473575"/>
          <p14:tracePt t="288468" x="2187575" y="4491038"/>
          <p14:tracePt t="288476" x="2232025" y="4500563"/>
          <p14:tracePt t="288490" x="2268538" y="4527550"/>
          <p14:tracePt t="288507" x="2330450" y="4537075"/>
          <p14:tracePt t="288524" x="2500313" y="4554538"/>
          <p14:tracePt t="288541" x="2571750" y="4572000"/>
          <p14:tracePt t="288558" x="2724150" y="4598988"/>
          <p14:tracePt t="288574" x="2919413" y="4633913"/>
          <p14:tracePt t="288591" x="3071813" y="4643438"/>
          <p14:tracePt t="288607" x="3187700" y="4679950"/>
          <p14:tracePt t="288624" x="3268663" y="4705350"/>
          <p14:tracePt t="288641" x="3375025" y="4714875"/>
          <p14:tracePt t="288658" x="3490913" y="4759325"/>
          <p14:tracePt t="288674" x="3643313" y="4786313"/>
          <p14:tracePt t="288690" x="3867150" y="4840288"/>
          <p14:tracePt t="288707" x="4116388" y="4875213"/>
          <p14:tracePt t="288724" x="4510088" y="4929188"/>
          <p14:tracePt t="288741" x="4741863" y="4929188"/>
          <p14:tracePt t="288757" x="4894263" y="4929188"/>
          <p14:tracePt t="288774" x="4983163" y="4929188"/>
          <p14:tracePt t="288791" x="5089525" y="4929188"/>
          <p14:tracePt t="288807" x="5187950" y="4911725"/>
          <p14:tracePt t="288825" x="5241925" y="4911725"/>
          <p14:tracePt t="288842" x="5295900" y="4911725"/>
          <p14:tracePt t="288858" x="5340350" y="4902200"/>
          <p14:tracePt t="288875" x="5384800" y="4894263"/>
          <p14:tracePt t="288891" x="5419725" y="4894263"/>
          <p14:tracePt t="288907" x="5446713" y="4894263"/>
          <p14:tracePt t="288923" x="5473700" y="4867275"/>
          <p14:tracePt t="288940" x="5510213" y="4857750"/>
          <p14:tracePt t="288957" x="5518150" y="4848225"/>
          <p14:tracePt t="288974" x="5562600" y="4822825"/>
          <p14:tracePt t="288990" x="5581650" y="4803775"/>
          <p14:tracePt t="289007" x="5589588" y="4751388"/>
          <p14:tracePt t="289024" x="5616575" y="4687888"/>
          <p14:tracePt t="289040" x="5643563" y="4608513"/>
          <p14:tracePt t="289057" x="5643563" y="4562475"/>
          <p14:tracePt t="289074" x="5688013" y="4491038"/>
          <p14:tracePt t="289090" x="5688013" y="4483100"/>
          <p14:tracePt t="289107" x="5688013" y="4438650"/>
          <p14:tracePt t="289124" x="5688013" y="4394200"/>
          <p14:tracePt t="289140" x="5688013" y="4375150"/>
          <p14:tracePt t="289157" x="5688013" y="4357688"/>
          <p14:tracePt t="289190" x="5670550" y="4348163"/>
          <p14:tracePt t="289207" x="5661025" y="4330700"/>
          <p14:tracePt t="289236" x="5653088" y="4322763"/>
          <p14:tracePt t="289252" x="5643563" y="4322763"/>
          <p14:tracePt t="289268" x="5634038" y="4322763"/>
          <p14:tracePt t="289276" x="5626100" y="4313238"/>
          <p14:tracePt t="289290" x="5616575" y="4313238"/>
          <p14:tracePt t="289307" x="5581650" y="4313238"/>
          <p14:tracePt t="289309" x="5572125" y="4313238"/>
          <p14:tracePt t="289324" x="5483225" y="4313238"/>
          <p14:tracePt t="289341" x="5394325" y="4313238"/>
          <p14:tracePt t="289358" x="5259388" y="4313238"/>
          <p14:tracePt t="289375" x="5116513" y="4286250"/>
          <p14:tracePt t="289390" x="5018088" y="4268788"/>
          <p14:tracePt t="289408" x="4894263" y="4251325"/>
          <p14:tracePt t="289424" x="4768850" y="4241800"/>
          <p14:tracePt t="289441" x="4598988" y="4241800"/>
          <p14:tracePt t="289457" x="4429125" y="4241800"/>
          <p14:tracePt t="289474" x="4276725" y="4241800"/>
          <p14:tracePt t="289490" x="4133850" y="4241800"/>
          <p14:tracePt t="289507" x="4000500" y="4251325"/>
          <p14:tracePt t="289523" x="3875088" y="4251325"/>
          <p14:tracePt t="289541" x="3751263" y="4251325"/>
          <p14:tracePt t="289557" x="3652838" y="4241800"/>
          <p14:tracePt t="289574" x="3544888" y="4241800"/>
          <p14:tracePt t="289590" x="3455988" y="4214813"/>
          <p14:tracePt t="289607" x="3357563" y="4197350"/>
          <p14:tracePt t="289624" x="3295650" y="4197350"/>
          <p14:tracePt t="289640" x="3224213" y="4187825"/>
          <p14:tracePt t="289658" x="3160713" y="4170363"/>
          <p14:tracePt t="289673" x="3098800" y="4170363"/>
          <p14:tracePt t="289690" x="3036888" y="4170363"/>
          <p14:tracePt t="289707" x="2965450" y="4170363"/>
          <p14:tracePt t="289724" x="2813050" y="4160838"/>
          <p14:tracePt t="289741" x="2724150" y="4143375"/>
          <p14:tracePt t="289757" x="2660650" y="4143375"/>
          <p14:tracePt t="289774" x="2625725" y="4143375"/>
          <p14:tracePt t="289790" x="2598738" y="4143375"/>
          <p14:tracePt t="289807" x="2571750" y="4143375"/>
          <p14:tracePt t="289823" x="2544763" y="4143375"/>
          <p14:tracePt t="289840" x="2527300" y="4143375"/>
          <p14:tracePt t="289873" x="2482850" y="4160838"/>
          <p14:tracePt t="289890" x="2465388" y="4179888"/>
          <p14:tracePt t="289908" x="2428875" y="4214813"/>
          <p14:tracePt t="289925" x="2401888" y="4241800"/>
          <p14:tracePt t="289941" x="2374900" y="4276725"/>
          <p14:tracePt t="289957" x="2374900" y="4286250"/>
          <p14:tracePt t="289974" x="2374900" y="4295775"/>
          <p14:tracePt t="289990" x="2374900" y="4313238"/>
          <p14:tracePt t="290007" x="2374900" y="4322763"/>
          <p14:tracePt t="290023" x="2374900" y="4340225"/>
          <p14:tracePt t="290040" x="2374900" y="4348163"/>
          <p14:tracePt t="290057" x="2374900" y="4357688"/>
          <p14:tracePt t="290074" x="2374900" y="4394200"/>
          <p14:tracePt t="290091" x="2374900" y="4402138"/>
          <p14:tracePt t="290107" x="2374900" y="4419600"/>
          <p14:tracePt t="290124" x="2374900" y="4446588"/>
          <p14:tracePt t="290141" x="2384425" y="4473575"/>
          <p14:tracePt t="290180" x="2393950" y="4483100"/>
          <p14:tracePt t="290204" x="2411413" y="4491038"/>
          <p14:tracePt t="290220" x="2419350" y="4491038"/>
          <p14:tracePt t="290228" x="2438400" y="4491038"/>
          <p14:tracePt t="290240" x="2465388" y="4491038"/>
          <p14:tracePt t="290257" x="2490788" y="4491038"/>
          <p14:tracePt t="290273" x="2589213" y="4518025"/>
          <p14:tracePt t="290290" x="2687638" y="4545013"/>
          <p14:tracePt t="290306" x="2847975" y="4608513"/>
          <p14:tracePt t="290309" x="2946400" y="4608513"/>
          <p14:tracePt t="290324" x="3160713" y="4625975"/>
          <p14:tracePt t="290340" x="3411538" y="4679950"/>
          <p14:tracePt t="290357" x="3679825" y="4714875"/>
          <p14:tracePt t="290373" x="3946525" y="4732338"/>
          <p14:tracePt t="290390" x="4241800" y="4795838"/>
          <p14:tracePt t="290407" x="4510088" y="4830763"/>
          <p14:tracePt t="290423" x="4768850" y="4830763"/>
          <p14:tracePt t="290440" x="4973638" y="4857750"/>
          <p14:tracePt t="290457" x="5187950" y="4857750"/>
          <p14:tracePt t="290473" x="5313363" y="4857750"/>
          <p14:tracePt t="290490" x="5411788" y="4857750"/>
          <p14:tracePt t="290507" x="5456238" y="4857750"/>
          <p14:tracePt t="290524" x="5491163" y="4840288"/>
          <p14:tracePt t="290540" x="5545138" y="4803775"/>
          <p14:tracePt t="290557" x="5589588" y="4776788"/>
          <p14:tracePt t="290574" x="5634038" y="4751388"/>
          <p14:tracePt t="290590" x="5653088" y="4732338"/>
          <p14:tracePt t="290607" x="5670550" y="4714875"/>
          <p14:tracePt t="290623" x="5688013" y="4697413"/>
          <p14:tracePt t="290640" x="5697538" y="4679950"/>
          <p14:tracePt t="290657" x="5697538" y="4616450"/>
          <p14:tracePt t="290674" x="5697538" y="4581525"/>
          <p14:tracePt t="290691" x="5697538" y="4572000"/>
          <p14:tracePt t="290708" x="5697538" y="4537075"/>
          <p14:tracePt t="290724" x="5697538" y="4527550"/>
          <p14:tracePt t="290741" x="5697538" y="4473575"/>
          <p14:tracePt t="290757" x="5670550" y="4446588"/>
          <p14:tracePt t="290774" x="5634038" y="4402138"/>
          <p14:tracePt t="290790" x="5616575" y="4375150"/>
          <p14:tracePt t="290807" x="5581650" y="4340225"/>
          <p14:tracePt t="290823" x="5518150" y="4303713"/>
          <p14:tracePt t="290840" x="5473700" y="4268788"/>
          <p14:tracePt t="290857" x="5394325" y="4224338"/>
          <p14:tracePt t="290873" x="5348288" y="4214813"/>
          <p14:tracePt t="290890" x="5313363" y="4205288"/>
          <p14:tracePt t="290907" x="5276850" y="4179888"/>
          <p14:tracePt t="290923" x="5259388" y="4179888"/>
          <p14:tracePt t="290940" x="5180013" y="4179888"/>
          <p14:tracePt t="290957" x="5116513" y="4179888"/>
          <p14:tracePt t="290974" x="5045075" y="4179888"/>
          <p14:tracePt t="290990" x="4946650" y="4179888"/>
          <p14:tracePt t="291007" x="4857750" y="4179888"/>
          <p14:tracePt t="291023" x="4768850" y="4179888"/>
          <p14:tracePt t="291040" x="4687888" y="4187825"/>
          <p14:tracePt t="291057" x="4625975" y="4187825"/>
          <p14:tracePt t="291073" x="4581525" y="4197350"/>
          <p14:tracePt t="291090" x="4537075" y="4197350"/>
          <p14:tracePt t="291107" x="4491038" y="4197350"/>
          <p14:tracePt t="291123" x="4411663" y="4197350"/>
          <p14:tracePt t="291140" x="4197350" y="4214813"/>
          <p14:tracePt t="291157" x="4027488" y="4214813"/>
          <p14:tracePt t="291173" x="3857625" y="4214813"/>
          <p14:tracePt t="291190" x="3705225" y="4214813"/>
          <p14:tracePt t="291207" x="3581400" y="4214813"/>
          <p14:tracePt t="291223" x="3473450" y="4214813"/>
          <p14:tracePt t="291240" x="3367088" y="4214813"/>
          <p14:tracePt t="291257" x="3259138" y="4214813"/>
          <p14:tracePt t="291273" x="3179763" y="4214813"/>
          <p14:tracePt t="291290" x="3089275" y="4214813"/>
          <p14:tracePt t="291307" x="3017838" y="4214813"/>
          <p14:tracePt t="291324" x="2928938" y="4197350"/>
          <p14:tracePt t="291341" x="2884488" y="4187825"/>
          <p14:tracePt t="291357" x="2822575" y="4187825"/>
          <p14:tracePt t="291374" x="2741613" y="4170363"/>
          <p14:tracePt t="291390" x="2697163" y="4170363"/>
          <p14:tracePt t="291407" x="2625725" y="4160838"/>
          <p14:tracePt t="291423" x="2616200" y="4160838"/>
          <p14:tracePt t="291440" x="2581275" y="4160838"/>
          <p14:tracePt t="291492" x="2571750" y="4160838"/>
          <p14:tracePt t="291508" x="2562225" y="4160838"/>
          <p14:tracePt t="291532" x="2554288" y="4152900"/>
          <p14:tracePt t="291541" x="2544763" y="4152900"/>
          <p14:tracePt t="291557" x="2527300" y="4152900"/>
          <p14:tracePt t="291573" x="2517775" y="4152900"/>
          <p14:tracePt t="291590" x="2482850" y="4152900"/>
          <p14:tracePt t="291604" x="2473325" y="4152900"/>
          <p14:tracePt t="291612" x="2465388" y="4152900"/>
          <p14:tracePt t="291623" x="2455863" y="4152900"/>
          <p14:tracePt t="291640" x="2419350" y="4152900"/>
          <p14:tracePt t="291657" x="2411413" y="4152900"/>
          <p14:tracePt t="291673" x="2401888" y="4152900"/>
          <p14:tracePt t="291707" x="2393950" y="4160838"/>
          <p14:tracePt t="291772" x="2384425" y="4170363"/>
          <p14:tracePt t="291780" x="2374900" y="4179888"/>
          <p14:tracePt t="291836" x="2366963" y="4187825"/>
          <p14:tracePt t="291852" x="2347913" y="4197350"/>
          <p14:tracePt t="291860" x="2347913" y="4214813"/>
          <p14:tracePt t="291876" x="2347913" y="4224338"/>
          <p14:tracePt t="291908" x="2347913" y="4232275"/>
          <p14:tracePt t="292036" x="2347913" y="4241800"/>
          <p14:tracePt t="292044" x="2347913" y="4259263"/>
          <p14:tracePt t="292068" x="2347913" y="4268788"/>
          <p14:tracePt t="292108" x="2347913" y="4286250"/>
          <p14:tracePt t="292156" x="2366963" y="4303713"/>
          <p14:tracePt t="292188" x="2393950" y="4322763"/>
          <p14:tracePt t="292196" x="2401888" y="4330700"/>
          <p14:tracePt t="292206" x="2419350" y="4340225"/>
          <p14:tracePt t="292223" x="2482850" y="4348163"/>
          <p14:tracePt t="292240" x="2589213" y="4402138"/>
          <p14:tracePt t="292257" x="2660650" y="4402138"/>
          <p14:tracePt t="292273" x="2795588" y="4411663"/>
          <p14:tracePt t="292290" x="2946400" y="4429125"/>
          <p14:tracePt t="292307" x="3125788" y="4483100"/>
          <p14:tracePt t="292309" x="3179763" y="4483100"/>
          <p14:tracePt t="292324" x="3303588" y="4491038"/>
          <p14:tracePt t="292341" x="3455988" y="4491038"/>
          <p14:tracePt t="292357" x="3571875" y="4491038"/>
          <p14:tracePt t="292374" x="3751263" y="4491038"/>
          <p14:tracePt t="292390" x="3894138" y="4491038"/>
          <p14:tracePt t="292407" x="4044950" y="4473575"/>
          <p14:tracePt t="292423" x="4241800" y="4473575"/>
          <p14:tracePt t="292440" x="4438650" y="4473575"/>
          <p14:tracePt t="292457" x="4633913" y="4473575"/>
          <p14:tracePt t="292473" x="4776788" y="4473575"/>
          <p14:tracePt t="292490" x="4929188" y="4473575"/>
          <p14:tracePt t="292507" x="5037138" y="4473575"/>
          <p14:tracePt t="292524" x="5126038" y="4473575"/>
          <p14:tracePt t="292540" x="5322888" y="4473575"/>
          <p14:tracePt t="292557" x="5446713" y="4473575"/>
          <p14:tracePt t="292573" x="5589588" y="4473575"/>
          <p14:tracePt t="292590" x="5688013" y="4473575"/>
          <p14:tracePt t="292607" x="5776913" y="4473575"/>
          <p14:tracePt t="292623" x="5813425" y="4473575"/>
          <p14:tracePt t="292640" x="5857875" y="4465638"/>
          <p14:tracePt t="292657" x="5902325" y="4456113"/>
          <p14:tracePt t="292673" x="5946775" y="4419600"/>
          <p14:tracePt t="292690" x="5983288" y="4402138"/>
          <p14:tracePt t="292707" x="6018213" y="4367213"/>
          <p14:tracePt t="292788" x="6010275" y="4367213"/>
          <p14:tracePt t="292796" x="5983288" y="4367213"/>
          <p14:tracePt t="292806" x="5965825" y="4367213"/>
          <p14:tracePt t="292823" x="5911850" y="4348163"/>
          <p14:tracePt t="292840" x="5875338" y="4348163"/>
          <p14:tracePt t="292857" x="5795963" y="4340225"/>
          <p14:tracePt t="292873" x="5705475" y="4340225"/>
          <p14:tracePt t="292890" x="5643563" y="4313238"/>
          <p14:tracePt t="292907" x="5545138" y="4295775"/>
          <p14:tracePt t="292924" x="5473700" y="4295775"/>
          <p14:tracePt t="292941" x="5402263" y="4286250"/>
          <p14:tracePt t="292957" x="5348288" y="4276725"/>
          <p14:tracePt t="292973" x="5322888" y="4259263"/>
          <p14:tracePt t="292990" x="5286375" y="4232275"/>
          <p14:tracePt t="293007" x="5251450" y="4214813"/>
          <p14:tracePt t="293023" x="5224463" y="4205288"/>
          <p14:tracePt t="293040" x="5205413" y="4179888"/>
          <p14:tracePt t="293057" x="5180013" y="4170363"/>
          <p14:tracePt t="293073" x="5160963" y="4160838"/>
          <p14:tracePt t="293090" x="5143500" y="4133850"/>
          <p14:tracePt t="293107" x="5116513" y="4125913"/>
          <p14:tracePt t="293141" x="5072063" y="4125913"/>
          <p14:tracePt t="293157" x="5062538" y="4125913"/>
          <p14:tracePt t="293173" x="5037138" y="4125913"/>
          <p14:tracePt t="293190" x="5010150" y="4125913"/>
          <p14:tracePt t="293208" x="4965700" y="4125913"/>
          <p14:tracePt t="293223" x="4946650" y="4125913"/>
          <p14:tracePt t="293240" x="4902200" y="4125913"/>
          <p14:tracePt t="293257" x="4867275" y="4125913"/>
          <p14:tracePt t="293273" x="4840288" y="4125913"/>
          <p14:tracePt t="293290" x="4830763" y="4125913"/>
          <p14:tracePt t="293307" x="4813300" y="4125913"/>
          <p14:tracePt t="293309" x="4803775" y="4125913"/>
          <p14:tracePt t="293324" x="4795838" y="4143375"/>
          <p14:tracePt t="293340" x="4660900" y="4143375"/>
          <p14:tracePt t="293357" x="4554538" y="4143375"/>
          <p14:tracePt t="293374" x="4465638" y="4143375"/>
          <p14:tracePt t="293390" x="4357688" y="4143375"/>
          <p14:tracePt t="293407" x="4268788" y="4143375"/>
          <p14:tracePt t="293423" x="4170363" y="4143375"/>
          <p14:tracePt t="293440" x="4062413" y="4143375"/>
          <p14:tracePt t="293457" x="3990975" y="4143375"/>
          <p14:tracePt t="293473" x="3902075" y="4143375"/>
          <p14:tracePt t="293490" x="3822700" y="4133850"/>
          <p14:tracePt t="293507" x="3759200" y="4125913"/>
          <p14:tracePt t="293524" x="3679825" y="4125913"/>
          <p14:tracePt t="293540" x="3554413" y="4108450"/>
          <p14:tracePt t="293557" x="3473450" y="4098925"/>
          <p14:tracePt t="293573" x="3340100" y="4071938"/>
          <p14:tracePt t="293590" x="3214688" y="4054475"/>
          <p14:tracePt t="293607" x="3125788" y="4044950"/>
          <p14:tracePt t="293624" x="3027363" y="4027488"/>
          <p14:tracePt t="293640" x="2955925" y="4027488"/>
          <p14:tracePt t="293656" x="2857500" y="4000500"/>
          <p14:tracePt t="293673" x="2795588" y="4000500"/>
          <p14:tracePt t="293690" x="2751138" y="4000500"/>
          <p14:tracePt t="293707" x="2687638" y="4000500"/>
          <p14:tracePt t="293724" x="2589213" y="4000500"/>
          <p14:tracePt t="293741" x="2517775" y="4000500"/>
          <p14:tracePt t="293757" x="2473325" y="4000500"/>
          <p14:tracePt t="293773" x="2438400" y="4000500"/>
          <p14:tracePt t="293790" x="2401888" y="3990975"/>
          <p14:tracePt t="293807" x="2384425" y="3990975"/>
          <p14:tracePt t="293824" x="2357438" y="3990975"/>
          <p14:tracePt t="293840" x="2339975" y="3990975"/>
          <p14:tracePt t="293856" x="2312988" y="3990975"/>
          <p14:tracePt t="293873" x="2295525" y="3990975"/>
          <p14:tracePt t="293890" x="2241550" y="3990975"/>
          <p14:tracePt t="293907" x="2224088" y="4010025"/>
          <p14:tracePt t="293924" x="2197100" y="4044950"/>
          <p14:tracePt t="293941" x="2170113" y="4089400"/>
          <p14:tracePt t="293957" x="2152650" y="4125913"/>
          <p14:tracePt t="293973" x="2133600" y="4143375"/>
          <p14:tracePt t="293990" x="2116138" y="4179888"/>
          <p14:tracePt t="294024" x="2116138" y="4205288"/>
          <p14:tracePt t="294040" x="2098675" y="4241800"/>
          <p14:tracePt t="294057" x="2098675" y="4276725"/>
          <p14:tracePt t="294074" x="2081213" y="4303713"/>
          <p14:tracePt t="294090" x="2081213" y="4313238"/>
          <p14:tracePt t="294140" x="2081213" y="4322763"/>
          <p14:tracePt t="294157" x="2081213" y="4340225"/>
          <p14:tracePt t="294164" x="2081213" y="4357688"/>
          <p14:tracePt t="294189" x="2081213" y="4367213"/>
          <p14:tracePt t="294196" x="2081213" y="4375150"/>
          <p14:tracePt t="294206" x="2081213" y="4384675"/>
          <p14:tracePt t="294223" x="2081213" y="4438650"/>
          <p14:tracePt t="294240" x="2098675" y="4446588"/>
          <p14:tracePt t="294257" x="2116138" y="4456113"/>
          <p14:tracePt t="294273" x="2125663" y="4456113"/>
          <p14:tracePt t="294290" x="2143125" y="4456113"/>
          <p14:tracePt t="294307" x="2179638" y="4456113"/>
          <p14:tracePt t="294309" x="2187575" y="4456113"/>
          <p14:tracePt t="294324" x="2197100" y="4456113"/>
          <p14:tracePt t="294341" x="2251075" y="4456113"/>
          <p14:tracePt t="294357" x="2312988" y="4456113"/>
          <p14:tracePt t="294374" x="2401888" y="4446588"/>
          <p14:tracePt t="294390" x="2482850" y="4446588"/>
          <p14:tracePt t="294407" x="2608263" y="4419600"/>
          <p14:tracePt t="294423" x="2705100" y="4411663"/>
          <p14:tracePt t="294440" x="2776538" y="4394200"/>
          <p14:tracePt t="294457" x="2884488" y="4394200"/>
          <p14:tracePt t="294474" x="2965450" y="4384675"/>
          <p14:tracePt t="294490" x="3036888" y="4384675"/>
          <p14:tracePt t="294507" x="3160713" y="4384675"/>
          <p14:tracePt t="294523" x="3330575" y="4384675"/>
          <p14:tracePt t="294540" x="3589338" y="4384675"/>
          <p14:tracePt t="294541" x="3714750" y="4384675"/>
          <p14:tracePt t="294558" x="3929063" y="4384675"/>
          <p14:tracePt t="294574" x="4170363" y="4384675"/>
          <p14:tracePt t="294590" x="4348163" y="4348163"/>
          <p14:tracePt t="294606" x="4500563" y="4330700"/>
          <p14:tracePt t="294623" x="4608513" y="4322763"/>
          <p14:tracePt t="294640" x="4652963" y="4313238"/>
          <p14:tracePt t="294657" x="4679950" y="4313238"/>
          <p14:tracePt t="294674" x="4697413" y="4295775"/>
          <p14:tracePt t="294690" x="4714875" y="4286250"/>
          <p14:tracePt t="294706" x="4724400" y="4286250"/>
          <p14:tracePt t="294723" x="4741863" y="4286250"/>
          <p14:tracePt t="294740" x="4786313" y="4286250"/>
          <p14:tracePt t="294757" x="4813300" y="4286250"/>
          <p14:tracePt t="294774" x="4875213" y="4286250"/>
          <p14:tracePt t="294790" x="4938713" y="4286250"/>
          <p14:tracePt t="294806" x="5000625" y="4286250"/>
          <p14:tracePt t="294823" x="5018088" y="4286250"/>
          <p14:tracePt t="294840" x="5062538" y="4286250"/>
          <p14:tracePt t="294857" x="5072063" y="4286250"/>
          <p14:tracePt t="294874" x="5108575" y="4286250"/>
          <p14:tracePt t="294906" x="5116513" y="4286250"/>
          <p14:tracePt t="294932" x="5126038" y="4286250"/>
          <p14:tracePt t="294948" x="5133975" y="4286250"/>
          <p14:tracePt t="294964" x="5153025" y="4286250"/>
          <p14:tracePt t="294974" x="5180013" y="4276725"/>
          <p14:tracePt t="295004" x="5187950" y="4276725"/>
          <p14:tracePt t="295012" x="5197475" y="4268788"/>
          <p14:tracePt t="295180" x="5187950" y="4268788"/>
          <p14:tracePt t="295189" x="5180013" y="4268788"/>
          <p14:tracePt t="295205" x="5170488" y="4268788"/>
          <p14:tracePt t="296196" x="5153025" y="4276725"/>
          <p14:tracePt t="296204" x="5153025" y="4286250"/>
          <p14:tracePt t="296212" x="5153025" y="4295775"/>
          <p14:tracePt t="296228" x="5153025" y="4322763"/>
          <p14:tracePt t="296240" x="5153025" y="4330700"/>
          <p14:tracePt t="296256" x="5160963" y="4340225"/>
          <p14:tracePt t="296273" x="5170488" y="4348163"/>
          <p14:tracePt t="297284" x="5180013" y="4357688"/>
          <p14:tracePt t="297332" x="5180013" y="4375150"/>
          <p14:tracePt t="297340" x="5180013" y="4384675"/>
          <p14:tracePt t="297348" x="5180013" y="4394200"/>
          <p14:tracePt t="297357" x="5170488" y="4402138"/>
          <p14:tracePt t="297373" x="5143500" y="4419600"/>
          <p14:tracePt t="297390" x="5126038" y="4429125"/>
          <p14:tracePt t="297406" x="5072063" y="4446588"/>
          <p14:tracePt t="297423" x="5010150" y="4456113"/>
          <p14:tracePt t="297440" x="4956175" y="4456113"/>
          <p14:tracePt t="297456" x="4929188" y="4473575"/>
          <p14:tracePt t="297473" x="4867275" y="4483100"/>
          <p14:tracePt t="297490" x="4822825" y="4491038"/>
          <p14:tracePt t="297506" x="4786313" y="4491038"/>
          <p14:tracePt t="297523" x="4776788" y="4491038"/>
          <p14:tracePt t="297540" x="4741863" y="4500563"/>
          <p14:tracePt t="297557" x="4714875" y="4500563"/>
          <p14:tracePt t="297573" x="4679950" y="4518025"/>
          <p14:tracePt t="297590" x="4652963" y="4527550"/>
          <p14:tracePt t="297606" x="4589463" y="4537075"/>
          <p14:tracePt t="297623" x="4537075" y="4562475"/>
          <p14:tracePt t="297640" x="4491038" y="4572000"/>
          <p14:tracePt t="297656" x="4473575" y="4572000"/>
          <p14:tracePt t="297673" x="4446588" y="4572000"/>
          <p14:tracePt t="297690" x="4419600" y="4572000"/>
          <p14:tracePt t="297706" x="4330700" y="4572000"/>
          <p14:tracePt t="297723" x="4259263" y="4572000"/>
          <p14:tracePt t="297740" x="4197350" y="4581525"/>
          <p14:tracePt t="297757" x="4179888" y="4581525"/>
          <p14:tracePt t="297773" x="4152900" y="4562475"/>
          <p14:tracePt t="297790" x="4125913" y="4562475"/>
          <p14:tracePt t="297806" x="4098925" y="4562475"/>
          <p14:tracePt t="297823" x="4071938" y="4545013"/>
          <p14:tracePt t="297840" x="4062413" y="4545013"/>
          <p14:tracePt t="297868" x="4037013" y="4545013"/>
          <p14:tracePt t="297892" x="4027488" y="4545013"/>
          <p14:tracePt t="297900" x="4017963" y="4545013"/>
          <p14:tracePt t="297908" x="3983038" y="4545013"/>
          <p14:tracePt t="297923" x="3956050" y="4537075"/>
          <p14:tracePt t="297940" x="3929063" y="4537075"/>
          <p14:tracePt t="298892" x="3919538" y="4527550"/>
          <p14:tracePt t="298964" x="3919538" y="4518025"/>
          <p14:tracePt t="298973" x="3929063" y="4510088"/>
          <p14:tracePt t="298990" x="3946525" y="4510088"/>
          <p14:tracePt t="298996" x="3973513" y="4491038"/>
          <p14:tracePt t="299006" x="3983038" y="4491038"/>
          <p14:tracePt t="299028" x="4017963" y="4483100"/>
          <p14:tracePt t="299052" x="4027488" y="4483100"/>
          <p14:tracePt t="299060" x="4037013" y="4483100"/>
          <p14:tracePt t="299076" x="4062413" y="4483100"/>
          <p14:tracePt t="299090" x="4071938" y="4483100"/>
          <p14:tracePt t="299106" x="4089400" y="4483100"/>
          <p14:tracePt t="299123" x="4125913" y="4473575"/>
          <p14:tracePt t="299140" x="4143375" y="4473575"/>
          <p14:tracePt t="299157" x="4179888" y="4473575"/>
          <p14:tracePt t="299173" x="4224338" y="4473575"/>
          <p14:tracePt t="299190" x="4241800" y="4473575"/>
          <p14:tracePt t="299206" x="4276725" y="4473575"/>
          <p14:tracePt t="299223" x="4303713" y="4473575"/>
          <p14:tracePt t="299240" x="4348163" y="4473575"/>
          <p14:tracePt t="299256" x="4394200" y="4473575"/>
          <p14:tracePt t="299273" x="4438650" y="4473575"/>
          <p14:tracePt t="299290" x="4473575" y="4473575"/>
          <p14:tracePt t="299307" x="4518025" y="4473575"/>
          <p14:tracePt t="299323" x="4562475" y="4473575"/>
          <p14:tracePt t="299341" x="4608513" y="4473575"/>
          <p14:tracePt t="299358" x="4633913" y="4473575"/>
          <p14:tracePt t="299373" x="4697413" y="4473575"/>
          <p14:tracePt t="299391" x="4786313" y="4473575"/>
          <p14:tracePt t="299407" x="4894263" y="4473575"/>
          <p14:tracePt t="299424" x="5000625" y="4473575"/>
          <p14:tracePt t="299440" x="5081588" y="4473575"/>
          <p14:tracePt t="299456" x="5153025" y="4473575"/>
          <p14:tracePt t="299473" x="5160963" y="4473575"/>
          <p14:tracePt t="299490" x="5197475" y="4500563"/>
          <p14:tracePt t="299507" x="5205413" y="4500563"/>
          <p14:tracePt t="299523" x="5214938" y="4500563"/>
          <p14:tracePt t="299540" x="5251450" y="4500563"/>
          <p14:tracePt t="299556" x="5259388" y="4500563"/>
          <p14:tracePt t="299573" x="5268913" y="4500563"/>
          <p14:tracePt t="299636" x="5276850" y="4500563"/>
          <p14:tracePt t="299644" x="5286375" y="4500563"/>
          <p14:tracePt t="299676" x="5313363" y="4500563"/>
          <p14:tracePt t="299692" x="5322888" y="4491038"/>
          <p14:tracePt t="299708" x="5330825" y="4473575"/>
          <p14:tracePt t="299716" x="5357813" y="4465638"/>
          <p14:tracePt t="299724" x="5357813" y="4456113"/>
          <p14:tracePt t="299740" x="5367338" y="4429125"/>
          <p14:tracePt t="299757" x="5375275" y="4394200"/>
          <p14:tracePt t="299796" x="5375275" y="4384675"/>
          <p14:tracePt t="302444" x="5375275" y="4375150"/>
          <p14:tracePt t="302452" x="5357813" y="4375150"/>
          <p14:tracePt t="302468" x="5348288" y="4384675"/>
          <p14:tracePt t="302476" x="5322888" y="4384675"/>
          <p14:tracePt t="302490" x="5303838" y="4384675"/>
          <p14:tracePt t="302507" x="5259388" y="4384675"/>
          <p14:tracePt t="302525" x="5205413" y="4384675"/>
          <p14:tracePt t="302541" x="5160963" y="4384675"/>
          <p14:tracePt t="302557" x="5126038" y="4384675"/>
          <p14:tracePt t="302575" x="5089525" y="4384675"/>
          <p14:tracePt t="302590" x="5062538" y="4384675"/>
          <p14:tracePt t="302608" x="5027613" y="4384675"/>
          <p14:tracePt t="302628" x="5000625" y="4384675"/>
          <p14:tracePt t="302640" x="4965700" y="4384675"/>
          <p14:tracePt t="302657" x="4946650" y="4384675"/>
          <p14:tracePt t="302674" x="4919663" y="4384675"/>
          <p14:tracePt t="302691" x="4875213" y="4384675"/>
          <p14:tracePt t="302707" x="4857750" y="4384675"/>
          <p14:tracePt t="302723" x="4813300" y="4384675"/>
          <p14:tracePt t="302739" x="4803775" y="4384675"/>
          <p14:tracePt t="302757" x="4759325" y="4394200"/>
          <p14:tracePt t="302773" x="4724400" y="4394200"/>
          <p14:tracePt t="302790" x="4705350" y="4394200"/>
          <p14:tracePt t="302806" x="4697413" y="4394200"/>
          <p14:tracePt t="302823" x="4660900" y="4394200"/>
          <p14:tracePt t="302839" x="4643438" y="4394200"/>
          <p14:tracePt t="302856" x="4616450" y="4394200"/>
          <p14:tracePt t="302908" x="4598988" y="4394200"/>
          <p14:tracePt t="302932" x="4572000" y="4394200"/>
          <p14:tracePt t="302948" x="4562475" y="4394200"/>
          <p14:tracePt t="302957" x="4545013" y="4402138"/>
          <p14:tracePt t="302964" x="4537075" y="4402138"/>
          <p14:tracePt t="302980" x="4518025" y="4402138"/>
          <p14:tracePt t="302996" x="4510088" y="4402138"/>
          <p14:tracePt t="303006" x="4500563" y="4402138"/>
          <p14:tracePt t="303023" x="4465638" y="4402138"/>
          <p14:tracePt t="303039" x="4429125" y="4402138"/>
          <p14:tracePt t="303056" x="4402138" y="4402138"/>
          <p14:tracePt t="303073" x="4375150" y="4402138"/>
          <p14:tracePt t="303090" x="4330700" y="4402138"/>
          <p14:tracePt t="303106" x="4303713" y="4402138"/>
          <p14:tracePt t="303123" x="4286250" y="4402138"/>
          <p14:tracePt t="303140" x="4232275" y="4402138"/>
          <p14:tracePt t="303157" x="4197350" y="4402138"/>
          <p14:tracePt t="303173" x="4170363" y="4402138"/>
          <p14:tracePt t="303190" x="4125913" y="4402138"/>
          <p14:tracePt t="303207" x="4098925" y="4402138"/>
          <p14:tracePt t="303223" x="4054475" y="4402138"/>
          <p14:tracePt t="303240" x="3990975" y="4419600"/>
          <p14:tracePt t="303257" x="3946525" y="4419600"/>
          <p14:tracePt t="303273" x="3884613" y="4419600"/>
          <p14:tracePt t="303290" x="3830638" y="4419600"/>
          <p14:tracePt t="303306" x="3786188" y="4419600"/>
          <p14:tracePt t="303323" x="3768725" y="4419600"/>
          <p14:tracePt t="303340" x="3714750" y="4419600"/>
          <p14:tracePt t="303356" x="3705225" y="4419600"/>
          <p14:tracePt t="303540" x="3679825" y="4419600"/>
          <p14:tracePt t="303548" x="3670300" y="4419600"/>
          <p14:tracePt t="303557" x="3652838" y="4419600"/>
          <p14:tracePt t="303580" x="3652838" y="4411663"/>
          <p14:tracePt t="303604" x="3643313" y="4394200"/>
          <p14:tracePt t="303620" x="3616325" y="4384675"/>
          <p14:tracePt t="303628" x="3608388" y="4375150"/>
          <p14:tracePt t="303641" x="3581400" y="4367213"/>
          <p14:tracePt t="303656" x="3554413" y="4357688"/>
          <p14:tracePt t="303674" x="3536950" y="4330700"/>
          <p14:tracePt t="303690" x="3517900" y="4330700"/>
          <p14:tracePt t="303707" x="3509963" y="4322763"/>
          <p14:tracePt t="303724" x="3500438" y="4322763"/>
          <p14:tracePt t="303740" x="3446463" y="4313238"/>
          <p14:tracePt t="303756" x="3402013" y="4313238"/>
          <p14:tracePt t="303773" x="3357563" y="4313238"/>
          <p14:tracePt t="303790" x="3348038" y="4313238"/>
          <p14:tracePt t="303806" x="3303588" y="4313238"/>
          <p14:tracePt t="303823" x="3268663" y="4313238"/>
          <p14:tracePt t="303839" x="3241675" y="4313238"/>
          <p14:tracePt t="303908" x="3224213" y="4313238"/>
          <p14:tracePt t="303980" x="3214688" y="4313238"/>
          <p14:tracePt t="304020" x="3197225" y="4313238"/>
          <p14:tracePt t="304036" x="3187700" y="4322763"/>
          <p14:tracePt t="304052" x="3187700" y="4330700"/>
          <p14:tracePt t="304068" x="3187700" y="4348163"/>
          <p14:tracePt t="304084" x="3187700" y="4357688"/>
          <p14:tracePt t="304108" x="3187700" y="4375150"/>
          <p14:tracePt t="304148" x="3187700" y="4384675"/>
          <p14:tracePt t="304492" x="3179763" y="4394200"/>
          <p14:tracePt t="304508" x="3160713" y="4394200"/>
          <p14:tracePt t="304524" x="3143250" y="4394200"/>
          <p14:tracePt t="304532" x="3116263" y="4394200"/>
          <p14:tracePt t="304541" x="3108325" y="4394200"/>
          <p14:tracePt t="304556" x="2982913" y="4375150"/>
          <p14:tracePt t="304573" x="2874963" y="4375150"/>
          <p14:tracePt t="304590" x="2759075" y="4348163"/>
          <p14:tracePt t="304606" x="2697163" y="4340225"/>
          <p14:tracePt t="304624" x="2679700" y="4330700"/>
          <p14:tracePt t="304812" x="2670175" y="4330700"/>
          <p14:tracePt t="304820" x="2652713" y="4330700"/>
          <p14:tracePt t="304924" x="2660650" y="4330700"/>
          <p14:tracePt t="304932" x="2670175" y="4330700"/>
          <p14:tracePt t="304941" x="2679700" y="4330700"/>
          <p14:tracePt t="304956" x="2697163" y="4330700"/>
          <p14:tracePt t="304974" x="2732088" y="4330700"/>
          <p14:tracePt t="304989" x="2751138" y="4330700"/>
          <p14:tracePt t="305006" x="2786063" y="4330700"/>
          <p14:tracePt t="305023" x="2822575" y="4330700"/>
          <p14:tracePt t="305039" x="2840038" y="4330700"/>
          <p14:tracePt t="305056" x="2867025" y="4330700"/>
          <p14:tracePt t="305073" x="2874963" y="4330700"/>
          <p14:tracePt t="305090" x="2884488" y="4330700"/>
          <p14:tracePt t="305106" x="2894013" y="4330700"/>
          <p14:tracePt t="305123" x="2901950" y="4330700"/>
          <p14:tracePt t="305139" x="2911475" y="4330700"/>
          <p14:tracePt t="305156" x="2919413" y="4330700"/>
          <p14:tracePt t="305173" x="2938463" y="4330700"/>
          <p14:tracePt t="305189" x="2946400" y="4330700"/>
          <p14:tracePt t="305206" x="2965450" y="4330700"/>
          <p14:tracePt t="305223" x="2982913" y="4330700"/>
          <p14:tracePt t="305239" x="3017838" y="4330700"/>
          <p14:tracePt t="305256" x="3027363" y="4330700"/>
          <p14:tracePt t="305289" x="3036888" y="4330700"/>
          <p14:tracePt t="305308" x="3044825" y="4330700"/>
          <p14:tracePt t="305332" x="3071813" y="4330700"/>
          <p14:tracePt t="305348" x="3081338" y="4330700"/>
          <p14:tracePt t="305373" x="3089275" y="4330700"/>
          <p14:tracePt t="305724" x="3098800" y="4330700"/>
          <p14:tracePt t="305740" x="3108325" y="4330700"/>
          <p14:tracePt t="305748" x="3116263" y="4330700"/>
          <p14:tracePt t="305764" x="3133725" y="4330700"/>
          <p14:tracePt t="305774" x="3152775" y="4340225"/>
          <p14:tracePt t="305790" x="3179763" y="4340225"/>
          <p14:tracePt t="305806" x="3205163" y="4348163"/>
          <p14:tracePt t="305840" x="3232150" y="4348163"/>
          <p14:tracePt t="305856" x="3241675" y="4348163"/>
          <p14:tracePt t="305876" x="3251200" y="4348163"/>
          <p14:tracePt t="305890" x="3259138" y="4348163"/>
          <p14:tracePt t="305906" x="3286125" y="4348163"/>
          <p14:tracePt t="305923" x="3295650" y="4348163"/>
          <p14:tracePt t="305988" x="3303588" y="4348163"/>
          <p14:tracePt t="306020" x="3313113" y="4348163"/>
          <p14:tracePt t="306036" x="3340100" y="4348163"/>
          <p14:tracePt t="306060" x="3348038" y="4348163"/>
          <p14:tracePt t="306076" x="3357563" y="4348163"/>
          <p14:tracePt t="306092" x="3367088" y="4348163"/>
          <p14:tracePt t="306100" x="3384550" y="4348163"/>
          <p14:tracePt t="306108" x="3402013" y="4348163"/>
          <p14:tracePt t="306124" x="3411538" y="4348163"/>
          <p14:tracePt t="306139" x="3419475" y="4348163"/>
          <p14:tracePt t="306164" x="3438525" y="4348163"/>
          <p14:tracePt t="306180" x="3446463" y="4367213"/>
          <p14:tracePt t="306244" x="3455988" y="4375150"/>
          <p14:tracePt t="306380" x="3473450" y="4375150"/>
          <p14:tracePt t="306412" x="3490913" y="4375150"/>
          <p14:tracePt t="306420" x="3500438" y="4375150"/>
          <p14:tracePt t="306428" x="3527425" y="4375150"/>
          <p14:tracePt t="306444" x="3544888" y="4375150"/>
          <p14:tracePt t="306456" x="3554413" y="4375150"/>
          <p14:tracePt t="306473" x="3581400" y="4375150"/>
          <p14:tracePt t="306489" x="3598863" y="4375150"/>
          <p14:tracePt t="306506" x="3616325" y="4375150"/>
          <p14:tracePt t="306523" x="3643313" y="4367213"/>
          <p14:tracePt t="306540" x="3660775" y="4367213"/>
          <p14:tracePt t="306556" x="3687763" y="4357688"/>
          <p14:tracePt t="306573" x="3714750" y="4357688"/>
          <p14:tracePt t="306589" x="3724275" y="4348163"/>
          <p14:tracePt t="306606" x="3741738" y="4348163"/>
          <p14:tracePt t="306676" x="3768725" y="4348163"/>
          <p14:tracePt t="306684" x="3786188" y="4348163"/>
          <p14:tracePt t="306692" x="3795713" y="4348163"/>
          <p14:tracePt t="306706" x="3822700" y="4348163"/>
          <p14:tracePt t="306722" x="3848100" y="4348163"/>
          <p14:tracePt t="306740" x="3884613" y="4348163"/>
          <p14:tracePt t="306756" x="3902075" y="4348163"/>
          <p14:tracePt t="306773" x="3919538" y="4348163"/>
          <p14:tracePt t="307548" x="3946525" y="4348163"/>
          <p14:tracePt t="307556" x="3983038" y="4375150"/>
          <p14:tracePt t="307564" x="4010025" y="4394200"/>
          <p14:tracePt t="307574" x="4017963" y="4394200"/>
          <p14:tracePt t="307590" x="4108450" y="4402138"/>
          <p14:tracePt t="307606" x="4197350" y="4429125"/>
          <p14:tracePt t="307622" x="4268788" y="4456113"/>
          <p14:tracePt t="307640" x="4330700" y="4465638"/>
          <p14:tracePt t="307656" x="4384675" y="4465638"/>
          <p14:tracePt t="307673" x="4419600" y="4465638"/>
          <p14:tracePt t="307690" x="4429125" y="4473575"/>
          <p14:tracePt t="307706" x="4438650" y="4473575"/>
          <p14:tracePt t="307723" x="4446588" y="4473575"/>
          <p14:tracePt t="307740" x="4473575" y="4473575"/>
          <p14:tracePt t="307740" x="4483100" y="4473575"/>
          <p14:tracePt t="307758" x="4491038" y="4473575"/>
          <p14:tracePt t="307860" x="4500563" y="4473575"/>
          <p14:tracePt t="307884" x="4510088" y="4473575"/>
          <p14:tracePt t="307892" x="4518025" y="4473575"/>
          <p14:tracePt t="307900" x="4545013" y="4446588"/>
          <p14:tracePt t="307908" x="4554538" y="4438650"/>
          <p14:tracePt t="307924" x="4572000" y="4429125"/>
          <p14:tracePt t="307939" x="4589463" y="4419600"/>
          <p14:tracePt t="307957" x="4598988" y="4411663"/>
          <p14:tracePt t="308092" x="4598988" y="4402138"/>
          <p14:tracePt t="308148" x="4581525" y="4402138"/>
          <p14:tracePt t="308172" x="4572000" y="4402138"/>
          <p14:tracePt t="308204" x="4537075" y="4402138"/>
          <p14:tracePt t="308316" x="4527550" y="4402138"/>
          <p14:tracePt t="308332" x="4518025" y="4402138"/>
          <p14:tracePt t="308340" x="4500563" y="4402138"/>
          <p14:tracePt t="309132" x="4473575" y="4402138"/>
          <p14:tracePt t="309148" x="4465638" y="4402138"/>
          <p14:tracePt t="309172" x="4446588" y="4402138"/>
          <p14:tracePt t="309189" x="4429125" y="4402138"/>
          <p14:tracePt t="309228" x="4419600" y="4402138"/>
          <p14:tracePt t="309276" x="4402138" y="4411663"/>
          <p14:tracePt t="309292" x="4394200" y="4411663"/>
          <p14:tracePt t="309308" x="4384675" y="4411663"/>
          <p14:tracePt t="309324" x="4367213" y="4411663"/>
          <p14:tracePt t="309340" x="4348163" y="4411663"/>
          <p14:tracePt t="309740" x="4357688" y="4411663"/>
          <p14:tracePt t="309764" x="4367213" y="4411663"/>
          <p14:tracePt t="309780" x="4384675" y="4411663"/>
          <p14:tracePt t="309812" x="4394200" y="4411663"/>
          <p14:tracePt t="309828" x="4411663" y="4411663"/>
          <p14:tracePt t="309860" x="4419600" y="4411663"/>
          <p14:tracePt t="309916" x="4429125" y="4411663"/>
          <p14:tracePt t="309940" x="4438650" y="4411663"/>
          <p14:tracePt t="309964" x="4465638" y="4411663"/>
          <p14:tracePt t="310452" x="4473575" y="4419600"/>
          <p14:tracePt t="310460" x="4456113" y="4446588"/>
          <p14:tracePt t="310476" x="4438650" y="4446588"/>
          <p14:tracePt t="310490" x="4429125" y="4446588"/>
          <p14:tracePt t="310506" x="4419600" y="4446588"/>
          <p14:tracePt t="310796" x="4429125" y="4446588"/>
          <p14:tracePt t="310805" x="4438650" y="4446588"/>
          <p14:tracePt t="310812" x="4456113" y="4446588"/>
          <p14:tracePt t="310822" x="4473575" y="4446588"/>
          <p14:tracePt t="310839" x="4483100" y="4446588"/>
          <p14:tracePt t="310856" x="4491038" y="4446588"/>
          <p14:tracePt t="310872" x="4510088" y="4446588"/>
          <p14:tracePt t="310890" x="4518025" y="4446588"/>
          <p14:tracePt t="310916" x="4537075" y="4446588"/>
          <p14:tracePt t="311004" x="4545013" y="4446588"/>
          <p14:tracePt t="311076" x="4562475" y="4446588"/>
          <p14:tracePt t="311116" x="4572000" y="4446588"/>
          <p14:tracePt t="311260" x="4537075" y="4456113"/>
          <p14:tracePt t="311268" x="4527550" y="4456113"/>
          <p14:tracePt t="311276" x="4518025" y="4456113"/>
          <p14:tracePt t="311289" x="4510088" y="4456113"/>
          <p14:tracePt t="311306" x="4473575" y="4473575"/>
          <p14:tracePt t="311324" x="4465638" y="4473575"/>
          <p14:tracePt t="311389" x="4456113" y="4473575"/>
          <p14:tracePt t="311412" x="4429125" y="4473575"/>
          <p14:tracePt t="311436" x="4419600" y="4473575"/>
          <p14:tracePt t="311444" x="4411663" y="4473575"/>
          <p14:tracePt t="311524" x="4402138" y="4473575"/>
          <p14:tracePt t="311532" x="4375150" y="4473575"/>
          <p14:tracePt t="311548" x="4367213" y="4473575"/>
          <p14:tracePt t="311573" x="4357688" y="4473575"/>
          <p14:tracePt t="311876" x="4367213" y="4473575"/>
          <p14:tracePt t="312148" x="4384675" y="4473575"/>
          <p14:tracePt t="312404" x="4402138" y="4473575"/>
          <p14:tracePt t="312420" x="4411663" y="4473575"/>
          <p14:tracePt t="312428" x="4419600" y="4473575"/>
          <p14:tracePt t="312439" x="4429125" y="4473575"/>
          <p14:tracePt t="312455" x="4465638" y="4473575"/>
          <p14:tracePt t="312472" x="4473575" y="4473575"/>
          <p14:tracePt t="312489" x="4483100" y="4473575"/>
          <p14:tracePt t="312522" x="4510088" y="4473575"/>
          <p14:tracePt t="312620" x="4518025" y="4473575"/>
          <p14:tracePt t="312636" x="4527550" y="4473575"/>
          <p14:tracePt t="312660" x="4537075" y="4473575"/>
          <p14:tracePt t="312668" x="4554538" y="4473575"/>
          <p14:tracePt t="312676" x="4572000" y="4473575"/>
          <p14:tracePt t="312689" x="4581525" y="4473575"/>
          <p14:tracePt t="312706" x="4589463" y="4473575"/>
          <p14:tracePt t="312722" x="4608513" y="4473575"/>
          <p14:tracePt t="312739" x="4616450" y="4473575"/>
          <p14:tracePt t="312757" x="4633913" y="4473575"/>
          <p14:tracePt t="312964" x="4660900" y="4473575"/>
          <p14:tracePt t="312980" x="4679950" y="4473575"/>
          <p14:tracePt t="312989" x="4687888" y="4473575"/>
          <p14:tracePt t="313005" x="4697413" y="4473575"/>
          <p14:tracePt t="313028" x="4714875" y="4473575"/>
          <p14:tracePt t="313076" x="4724400" y="4473575"/>
          <p14:tracePt t="313108" x="4732338" y="4473575"/>
          <p14:tracePt t="313132" x="4751388" y="4473575"/>
          <p14:tracePt t="313156" x="4768850" y="4473575"/>
          <p14:tracePt t="313173" x="4776788" y="4473575"/>
          <p14:tracePt t="313189" x="4786313" y="4465638"/>
          <p14:tracePt t="313196" x="4795838" y="4456113"/>
          <p14:tracePt t="313220" x="4822825" y="4456113"/>
          <p14:tracePt t="313236" x="4830763" y="4456113"/>
          <p14:tracePt t="313252" x="4840288" y="4456113"/>
          <p14:tracePt t="313260" x="4848225" y="4456113"/>
          <p14:tracePt t="313284" x="4875213" y="4456113"/>
          <p14:tracePt t="313308" x="4884738" y="4456113"/>
          <p14:tracePt t="313348" x="4894263" y="4456113"/>
          <p14:tracePt t="313372" x="4902200" y="4456113"/>
          <p14:tracePt t="313380" x="4929188" y="4446588"/>
          <p14:tracePt t="313396" x="4938713" y="4446588"/>
          <p14:tracePt t="313406" x="4946650" y="4446588"/>
          <p14:tracePt t="313422" x="4973638" y="4446588"/>
          <p14:tracePt t="313439" x="5000625" y="4438650"/>
          <p14:tracePt t="313455" x="5027613" y="4438650"/>
          <p14:tracePt t="313472" x="5054600" y="4438650"/>
          <p14:tracePt t="313489" x="5072063" y="4429125"/>
          <p14:tracePt t="313506" x="5089525" y="4429125"/>
          <p14:tracePt t="313522" x="5143500" y="4402138"/>
          <p14:tracePt t="313539" x="5205413" y="4375150"/>
          <p14:tracePt t="313556" x="5268913" y="4340225"/>
          <p14:tracePt t="313573" x="5340350" y="4313238"/>
          <p14:tracePt t="313589" x="5375275" y="4295775"/>
          <p14:tracePt t="313605" x="5394325" y="4268788"/>
          <p14:tracePt t="313622" x="5419725" y="4251325"/>
          <p14:tracePt t="313639" x="5419725" y="4241800"/>
          <p14:tracePt t="313672" x="5419725" y="4224338"/>
          <p14:tracePt t="313692" x="5419725" y="4214813"/>
          <p14:tracePt t="313706" x="5419725" y="4205288"/>
          <p14:tracePt t="313722" x="5419725" y="4187825"/>
          <p14:tracePt t="313739" x="5419725" y="4179888"/>
          <p14:tracePt t="313756" x="5402263" y="4143375"/>
          <p14:tracePt t="313773" x="5384800" y="4116388"/>
          <p14:tracePt t="313789" x="5357813" y="4116388"/>
          <p14:tracePt t="313806" x="5330825" y="4098925"/>
          <p14:tracePt t="313822" x="5276850" y="4098925"/>
          <p14:tracePt t="313839" x="5232400" y="4089400"/>
          <p14:tracePt t="313856" x="5187950" y="4089400"/>
          <p14:tracePt t="313872" x="5160963" y="4071938"/>
          <p14:tracePt t="313889" x="5133975" y="4054475"/>
          <p14:tracePt t="313905" x="5116513" y="4054475"/>
          <p14:tracePt t="313922" x="5089525" y="4054475"/>
          <p14:tracePt t="313939" x="5062538" y="4054475"/>
          <p14:tracePt t="313956" x="5027613" y="4054475"/>
          <p14:tracePt t="313973" x="5000625" y="4054475"/>
          <p14:tracePt t="313989" x="4983163" y="4054475"/>
          <p14:tracePt t="314006" x="4956175" y="4054475"/>
          <p14:tracePt t="314022" x="4946650" y="4054475"/>
          <p14:tracePt t="314039" x="4919663" y="4054475"/>
          <p14:tracePt t="314072" x="4894263" y="4071938"/>
          <p14:tracePt t="314089" x="4875213" y="4081463"/>
          <p14:tracePt t="314106" x="4848225" y="4089400"/>
          <p14:tracePt t="314122" x="4840288" y="4089400"/>
          <p14:tracePt t="314139" x="4813300" y="4125913"/>
          <p14:tracePt t="314156" x="4786313" y="4143375"/>
          <p14:tracePt t="314173" x="4776788" y="4160838"/>
          <p14:tracePt t="314228" x="4751388" y="4187825"/>
          <p14:tracePt t="314244" x="4741863" y="4197350"/>
          <p14:tracePt t="314252" x="4741863" y="4214813"/>
          <p14:tracePt t="314260" x="4741863" y="4224338"/>
          <p14:tracePt t="314276" x="4741863" y="4232275"/>
          <p14:tracePt t="314289" x="4732338" y="4251325"/>
          <p14:tracePt t="314306" x="4732338" y="4268788"/>
          <p14:tracePt t="314322" x="4732338" y="4286250"/>
          <p14:tracePt t="314339" x="4732338" y="4295775"/>
          <p14:tracePt t="314356" x="4732338" y="4313238"/>
          <p14:tracePt t="314373" x="4732338" y="4340225"/>
          <p14:tracePt t="314407" x="4732338" y="4348163"/>
          <p14:tracePt t="314423" x="4732338" y="4375150"/>
          <p14:tracePt t="314439" x="4741863" y="4384675"/>
          <p14:tracePt t="314456" x="4751388" y="4402138"/>
          <p14:tracePt t="314489" x="4776788" y="4411663"/>
          <p14:tracePt t="314506" x="4795838" y="4419600"/>
          <p14:tracePt t="314522" x="4813300" y="4429125"/>
          <p14:tracePt t="314539" x="4822825" y="4438650"/>
          <p14:tracePt t="314564" x="4840288" y="4438650"/>
          <p14:tracePt t="314580" x="4848225" y="4438650"/>
          <p14:tracePt t="314589" x="4857750" y="4456113"/>
          <p14:tracePt t="314620" x="4875213" y="4456113"/>
          <p14:tracePt t="314652" x="4894263" y="4456113"/>
          <p14:tracePt t="314660" x="4902200" y="4456113"/>
          <p14:tracePt t="314676" x="4911725" y="4456113"/>
          <p14:tracePt t="314692" x="4919663" y="4456113"/>
          <p14:tracePt t="314708" x="4946650" y="4456113"/>
          <p14:tracePt t="314722" x="4956175" y="4465638"/>
          <p14:tracePt t="314764" x="4965700" y="4465638"/>
          <p14:tracePt t="314773" x="4973638" y="4465638"/>
          <p14:tracePt t="314812" x="5000625" y="4465638"/>
          <p14:tracePt t="314836" x="5010150" y="4465638"/>
          <p14:tracePt t="314860" x="5018088" y="4465638"/>
          <p14:tracePt t="314868" x="5027613" y="4465638"/>
          <p14:tracePt t="314932" x="5045075" y="4465638"/>
          <p14:tracePt t="314964" x="5062538" y="4465638"/>
          <p14:tracePt t="314973" x="5072063" y="4446588"/>
          <p14:tracePt t="314980" x="5081588" y="4438650"/>
          <p14:tracePt t="315005" x="5089525" y="4419600"/>
          <p14:tracePt t="315020" x="5099050" y="4411663"/>
          <p14:tracePt t="315036" x="5108575" y="4402138"/>
          <p14:tracePt t="315044" x="5126038" y="4384675"/>
          <p14:tracePt t="315076" x="5126038" y="4375150"/>
          <p14:tracePt t="315084" x="5126038" y="4367213"/>
          <p14:tracePt t="315092" x="5133975" y="4348163"/>
          <p14:tracePt t="315124" x="5133975" y="4340225"/>
          <p14:tracePt t="315148" x="5143500" y="4313238"/>
          <p14:tracePt t="315196" x="5143500" y="4286250"/>
          <p14:tracePt t="315220" x="5170488" y="4268788"/>
          <p14:tracePt t="315244" x="5170488" y="4251325"/>
          <p14:tracePt t="315260" x="5170488" y="4232275"/>
          <p14:tracePt t="315268" x="5170488" y="4224338"/>
          <p14:tracePt t="315292" x="5170488" y="4214813"/>
          <p14:tracePt t="315308" x="5170488" y="4187825"/>
          <p14:tracePt t="315324" x="5153025" y="4170363"/>
          <p14:tracePt t="315348" x="5143500" y="4152900"/>
          <p14:tracePt t="315380" x="5133975" y="4152900"/>
          <p14:tracePt t="315396" x="5126038" y="4143375"/>
          <p14:tracePt t="315405" x="5116513" y="4143375"/>
          <p14:tracePt t="315412" x="5108575" y="4143375"/>
          <p14:tracePt t="315422" x="5081588" y="4143375"/>
          <p14:tracePt t="315439" x="5062538" y="4143375"/>
          <p14:tracePt t="315456" x="5054600" y="4143375"/>
          <p14:tracePt t="315489" x="5027613" y="4143375"/>
          <p14:tracePt t="315505" x="5018088" y="4143375"/>
          <p14:tracePt t="315522" x="5000625" y="4143375"/>
          <p14:tracePt t="315539" x="4983163" y="4143375"/>
          <p14:tracePt t="315556" x="4946650" y="4143375"/>
          <p14:tracePt t="315589" x="4919663" y="4143375"/>
          <p14:tracePt t="315606" x="4911725" y="4143375"/>
          <p14:tracePt t="315636" x="4902200" y="4143375"/>
          <p14:tracePt t="315676" x="4894263" y="4143375"/>
          <p14:tracePt t="315684" x="4875213" y="4143375"/>
          <p14:tracePt t="315692" x="4857750" y="4143375"/>
          <p14:tracePt t="315706" x="4848225" y="4160838"/>
          <p14:tracePt t="315722" x="4840288" y="4170363"/>
          <p14:tracePt t="315748" x="4830763" y="4179888"/>
          <p14:tracePt t="315788" x="4822825" y="4187825"/>
          <p14:tracePt t="315796" x="4813300" y="4197350"/>
          <p14:tracePt t="315812" x="4803775" y="4205288"/>
          <p14:tracePt t="315828" x="4803775" y="4214813"/>
          <p14:tracePt t="315839" x="4786313" y="4224338"/>
          <p14:tracePt t="315876" x="4786313" y="4251325"/>
          <p14:tracePt t="315892" x="4786313" y="4259263"/>
          <p14:tracePt t="315908" x="4786313" y="4268788"/>
          <p14:tracePt t="315932" x="4786313" y="4276725"/>
          <p14:tracePt t="315964" x="4786313" y="4303713"/>
          <p14:tracePt t="315996" x="4786313" y="4313238"/>
          <p14:tracePt t="316028" x="4786313" y="4322763"/>
          <p14:tracePt t="316036" x="4795838" y="4330700"/>
          <p14:tracePt t="316052" x="4803775" y="4330700"/>
          <p14:tracePt t="316084" x="4813300" y="4330700"/>
          <p14:tracePt t="316092" x="4822825" y="4340225"/>
          <p14:tracePt t="316108" x="4830763" y="4348163"/>
          <p14:tracePt t="316124" x="4840288" y="4367213"/>
          <p14:tracePt t="316132" x="4848225" y="4375150"/>
          <p14:tracePt t="316156" x="4867275" y="4375150"/>
          <p14:tracePt t="316172" x="4884738" y="4384675"/>
          <p14:tracePt t="316180" x="4894263" y="4384675"/>
          <p14:tracePt t="316196" x="4902200" y="4384675"/>
          <p14:tracePt t="316212" x="4919663" y="4384675"/>
          <p14:tracePt t="316228" x="4938713" y="4394200"/>
          <p14:tracePt t="316244" x="4946650" y="4394200"/>
          <p14:tracePt t="316260" x="4956175" y="4394200"/>
          <p14:tracePt t="316276" x="4965700" y="4402138"/>
          <p14:tracePt t="316300" x="4983163" y="4411663"/>
          <p14:tracePt t="316356" x="5000625" y="4411663"/>
          <p14:tracePt t="316372" x="5010150" y="4411663"/>
          <p14:tracePt t="316396" x="5018088" y="4411663"/>
          <p14:tracePt t="316412" x="5027613" y="4411663"/>
          <p14:tracePt t="316428" x="5054600" y="4411663"/>
          <p14:tracePt t="316436" x="5062538" y="4411663"/>
          <p14:tracePt t="316444" x="5072063" y="4411663"/>
          <p14:tracePt t="316484" x="5081588" y="4411663"/>
          <p14:tracePt t="316524" x="5108575" y="4411663"/>
          <p14:tracePt t="316548" x="5116513" y="4411663"/>
          <p14:tracePt t="316612" x="5126038" y="4402138"/>
          <p14:tracePt t="316652" x="5133975" y="4394200"/>
          <p14:tracePt t="316660" x="5160963" y="4367213"/>
          <p14:tracePt t="316672" x="5180013" y="4357688"/>
          <p14:tracePt t="316689" x="5197475" y="4348163"/>
          <p14:tracePt t="316705" x="5205413" y="4286250"/>
          <p14:tracePt t="316722" x="5205413" y="4251325"/>
          <p14:tracePt t="316739" x="5205413" y="4241800"/>
          <p14:tracePt t="316755" x="5205413" y="4205288"/>
          <p14:tracePt t="316772" x="5197475" y="4187825"/>
          <p14:tracePt t="316789" x="5160963" y="4187825"/>
          <p14:tracePt t="316806" x="5089525" y="4133850"/>
          <p14:tracePt t="316822" x="5045075" y="4071938"/>
          <p14:tracePt t="316839" x="5037138" y="4027488"/>
          <p14:tracePt t="316855" x="5037138" y="3990975"/>
          <p14:tracePt t="316872" x="5153025" y="3938588"/>
          <p14:tracePt t="317012" x="5276850" y="3919538"/>
          <p14:tracePt t="317020" x="5500688" y="3965575"/>
          <p14:tracePt t="317028" x="5581650" y="4000500"/>
          <p14:tracePt t="317039" x="5724525" y="4037013"/>
          <p14:tracePt t="317055" x="6045200" y="3894138"/>
          <p14:tracePt t="317072" x="6438900" y="3643313"/>
          <p14:tracePt t="317089" x="6786563" y="3411538"/>
          <p14:tracePt t="317105" x="7224713" y="3125788"/>
          <p14:tracePt t="317123" x="7554913" y="2911475"/>
          <p14:tracePt t="317139" x="7751763" y="2751138"/>
          <p14:tracePt t="317156" x="7947025" y="2562225"/>
          <p14:tracePt t="317173" x="7983538" y="2500313"/>
          <p14:tracePt t="317189" x="8001000" y="2438400"/>
          <p14:tracePt t="317206" x="8001000" y="2401888"/>
          <p14:tracePt t="317222" x="8001000" y="2357438"/>
          <p14:tracePt t="317239" x="8001000" y="2286000"/>
          <p14:tracePt t="317255" x="7956550" y="2205038"/>
          <p14:tracePt t="317272" x="7929563" y="2125663"/>
          <p14:tracePt t="317289" x="7902575" y="2017713"/>
          <p14:tracePt t="317305" x="7902575" y="1919288"/>
          <p14:tracePt t="317322" x="7885113" y="1812925"/>
          <p14:tracePt t="317339" x="7858125" y="1731963"/>
          <p14:tracePt t="317356" x="7848600" y="1660525"/>
          <p14:tracePt t="317373" x="7823200" y="1554163"/>
          <p14:tracePt t="317389" x="7796213" y="1509713"/>
          <p14:tracePt t="317405" x="7796213" y="1482725"/>
          <p14:tracePt t="317422" x="7777163" y="1438275"/>
          <p14:tracePt t="317439" x="7777163" y="1419225"/>
          <p14:tracePt t="317456" x="7777163" y="1374775"/>
          <p14:tracePt t="317473" x="7769225" y="1330325"/>
          <p14:tracePt t="317489" x="7769225" y="1312863"/>
          <p14:tracePt t="317505" x="7769225" y="1268413"/>
          <p14:tracePt t="317522" x="7769225" y="1258888"/>
          <p14:tracePt t="317820" x="7769225" y="1250950"/>
          <p14:tracePt t="317836" x="7786688" y="1268413"/>
          <p14:tracePt t="317852" x="7804150" y="1276350"/>
          <p14:tracePt t="317860" x="7823200" y="1285875"/>
          <p14:tracePt t="317872" x="7831138" y="1295400"/>
          <p14:tracePt t="317889" x="7867650" y="1330325"/>
          <p14:tracePt t="317922" x="7885113" y="1357313"/>
          <p14:tracePt t="317939" x="7902575" y="1384300"/>
          <p14:tracePt t="317956" x="7947025" y="1438275"/>
          <p14:tracePt t="317973" x="7983538" y="1473200"/>
          <p14:tracePt t="317989" x="8018463" y="1509713"/>
          <p14:tracePt t="318005" x="8054975" y="1544638"/>
          <p14:tracePt t="318022" x="8072438" y="1571625"/>
          <p14:tracePt t="318039" x="8099425" y="1589088"/>
          <p14:tracePt t="318055" x="8116888" y="1608138"/>
          <p14:tracePt t="318188" x="8108950" y="1608138"/>
          <p14:tracePt t="318196" x="8081963" y="1608138"/>
          <p14:tracePt t="318236" x="8072438" y="1608138"/>
          <p14:tracePt t="318252" x="8054975" y="1598613"/>
          <p14:tracePt t="318268" x="8045450" y="1589088"/>
          <p14:tracePt t="318276" x="8018463" y="1562100"/>
          <p14:tracePt t="318289" x="8010525" y="1554163"/>
          <p14:tracePt t="318305" x="8010525" y="1536700"/>
          <p14:tracePt t="318322" x="8001000" y="1509713"/>
          <p14:tracePt t="318339" x="7991475" y="1500188"/>
          <p14:tracePt t="318355" x="7991475" y="1490663"/>
          <p14:tracePt t="318372" x="7991475" y="1482725"/>
          <p14:tracePt t="318436" x="7974013" y="1473200"/>
          <p14:tracePt t="318900" x="7983538" y="1473200"/>
          <p14:tracePt t="318916" x="8001000" y="1473200"/>
          <p14:tracePt t="318924" x="8010525" y="1473200"/>
          <p14:tracePt t="318932" x="8018463" y="1473200"/>
          <p14:tracePt t="318940" x="8045450" y="1500188"/>
          <p14:tracePt t="318955" x="8072438" y="1517650"/>
          <p14:tracePt t="318973" x="8108950" y="1554163"/>
          <p14:tracePt t="318989" x="8126413" y="1589088"/>
          <p14:tracePt t="319005" x="8153400" y="1625600"/>
          <p14:tracePt t="319022" x="8170863" y="1670050"/>
          <p14:tracePt t="319039" x="8205788" y="1697038"/>
          <p14:tracePt t="319055" x="8251825" y="1751013"/>
          <p14:tracePt t="319072" x="8277225" y="1768475"/>
          <p14:tracePt t="319089" x="8304213" y="1803400"/>
          <p14:tracePt t="319122" x="8323263" y="1812925"/>
          <p14:tracePt t="319500" x="8340725" y="1812925"/>
          <p14:tracePt t="319524" x="8348663" y="1812925"/>
          <p14:tracePt t="319532" x="8358188" y="1812925"/>
          <p14:tracePt t="319556" x="8367713" y="1812925"/>
          <p14:tracePt t="319564" x="8402638" y="1803400"/>
          <p14:tracePt t="320364" x="8402638" y="1795463"/>
          <p14:tracePt t="320388" x="8385175" y="1795463"/>
          <p14:tracePt t="320396" x="8375650" y="1795463"/>
          <p14:tracePt t="320406" x="8348663" y="1803400"/>
          <p14:tracePt t="320422" x="8304213" y="1839913"/>
          <p14:tracePt t="320439" x="8269288" y="1874838"/>
          <p14:tracePt t="320455" x="8232775" y="1919288"/>
          <p14:tracePt t="320472" x="8143875" y="2009775"/>
          <p14:tracePt t="320489" x="7947025" y="2125663"/>
          <p14:tracePt t="320505" x="7715250" y="2268538"/>
          <p14:tracePt t="320522" x="7358063" y="2527300"/>
          <p14:tracePt t="320539" x="6894513" y="2901950"/>
          <p14:tracePt t="320555" x="6340475" y="3313113"/>
          <p14:tracePt t="320573" x="5634038" y="3813175"/>
          <p14:tracePt t="320589" x="5303838" y="4071938"/>
          <p14:tracePt t="320605" x="5045075" y="4259263"/>
          <p14:tracePt t="320622" x="4803775" y="4419600"/>
          <p14:tracePt t="320639" x="4679950" y="4500563"/>
          <p14:tracePt t="320655" x="4643438" y="4527550"/>
          <p14:tracePt t="320672" x="4625975" y="4537075"/>
          <p14:tracePt t="320689" x="4581525" y="4562475"/>
          <p14:tracePt t="320884" x="4598988" y="4554538"/>
          <p14:tracePt t="320908" x="4608513" y="4554538"/>
          <p14:tracePt t="320916" x="4625975" y="4545013"/>
          <p14:tracePt t="320924" x="4633913" y="4545013"/>
          <p14:tracePt t="320939" x="4660900" y="4545013"/>
          <p14:tracePt t="320956" x="4714875" y="4537075"/>
          <p14:tracePt t="320973" x="4759325" y="4537075"/>
          <p14:tracePt t="320989" x="4786313" y="4510088"/>
          <p14:tracePt t="321005" x="4803775" y="4510088"/>
          <p14:tracePt t="321022" x="4813300" y="4510088"/>
          <p14:tracePt t="321039" x="4830763" y="4510088"/>
          <p14:tracePt t="321072" x="4848225" y="4510088"/>
          <p14:tracePt t="321116" x="4875213" y="4500563"/>
          <p14:tracePt t="321132" x="4884738" y="4500563"/>
          <p14:tracePt t="321140" x="4902200" y="4500563"/>
          <p14:tracePt t="321148" x="4929188" y="4483100"/>
          <p14:tracePt t="321164" x="4938713" y="4483100"/>
          <p14:tracePt t="321180" x="4965700" y="4473575"/>
          <p14:tracePt t="321292" x="4983163" y="4446588"/>
          <p14:tracePt t="324333" x="4965700" y="4446588"/>
          <p14:tracePt t="324340" x="4902200" y="4411663"/>
          <p14:tracePt t="324348" x="4894263" y="4411663"/>
          <p14:tracePt t="324357" x="4795838" y="4402138"/>
          <p14:tracePt t="324372" x="4759325" y="4357688"/>
          <p14:tracePt t="324388" x="4643438" y="4348163"/>
          <p14:tracePt t="325028" x="4660900" y="4348163"/>
          <p14:tracePt t="325036" x="4714875" y="4367213"/>
          <p14:tracePt t="325044" x="4795838" y="4384675"/>
          <p14:tracePt t="325055" x="4830763" y="4384675"/>
          <p14:tracePt t="325072" x="4911725" y="4402138"/>
          <p14:tracePt t="325088" x="4919663" y="4419600"/>
          <p14:tracePt t="325105" x="4929188" y="4429125"/>
          <p14:tracePt t="325180" x="4929188" y="4438650"/>
          <p14:tracePt t="325189" x="4919663" y="4456113"/>
          <p14:tracePt t="325196" x="4894263" y="4456113"/>
          <p14:tracePt t="325228" x="4929188" y="4500563"/>
          <p14:tracePt t="325236" x="4938713" y="4500563"/>
          <p14:tracePt t="325244" x="4956175" y="4510088"/>
          <p14:tracePt t="325255" x="4983163" y="4527550"/>
          <p14:tracePt t="325272" x="4991100" y="4527550"/>
          <p14:tracePt t="325348" x="4991100" y="4545013"/>
          <p14:tracePt t="325356" x="4956175" y="4562475"/>
          <p14:tracePt t="325364" x="4875213" y="4572000"/>
          <p14:tracePt t="325373" x="4857750" y="4572000"/>
          <p14:tracePt t="325389" x="4776788" y="4616450"/>
          <p14:tracePt t="325405" x="4714875" y="4643438"/>
          <p14:tracePt t="325422" x="4581525" y="4705350"/>
          <p14:tracePt t="325438" x="4446588" y="4759325"/>
          <p14:tracePt t="325455" x="4348163" y="4803775"/>
          <p14:tracePt t="325472" x="4295775" y="4857750"/>
          <p14:tracePt t="325488" x="4259263" y="4875213"/>
          <p14:tracePt t="325505" x="4241800" y="4894263"/>
          <p14:tracePt t="325620" x="4232275" y="4911725"/>
          <p14:tracePt t="325628" x="4224338" y="4919663"/>
          <p14:tracePt t="325638" x="4197350" y="4938713"/>
          <p14:tracePt t="325655" x="4187825" y="4946650"/>
          <p14:tracePt t="325672" x="4179888" y="4965700"/>
          <p14:tracePt t="325692" x="4170363" y="4973638"/>
          <p14:tracePt t="325705" x="4160838" y="4991100"/>
          <p14:tracePt t="325722" x="4143375" y="5000625"/>
          <p14:tracePt t="325738" x="4125913" y="5027613"/>
          <p14:tracePt t="325755" x="4098925" y="5045075"/>
          <p14:tracePt t="325772" x="4089400" y="5062538"/>
          <p14:tracePt t="325836" x="4081463" y="5072063"/>
          <p14:tracePt t="325852" x="4071938" y="5072063"/>
          <p14:tracePt t="325868" x="4054475" y="5072063"/>
          <p14:tracePt t="325892" x="4044950" y="5072063"/>
          <p14:tracePt t="325900" x="4017963" y="5081588"/>
          <p14:tracePt t="325948" x="4010025" y="5081588"/>
          <p14:tracePt t="326156" x="3965575" y="5081588"/>
          <p14:tracePt t="326164" x="3911600" y="5081588"/>
          <p14:tracePt t="326173" x="3867150" y="5081588"/>
          <p14:tracePt t="326189" x="3776663" y="5037138"/>
          <p14:tracePt t="326206" x="3697288" y="4894263"/>
          <p14:tracePt t="326222" x="3670300" y="4875213"/>
          <p14:tracePt t="326532" x="3633788" y="4875213"/>
          <p14:tracePt t="326540" x="3625850" y="4875213"/>
          <p14:tracePt t="326548" x="3608388" y="4875213"/>
          <p14:tracePt t="326556" x="3571875" y="4857750"/>
          <p14:tracePt t="326572" x="3554413" y="4830763"/>
          <p14:tracePt t="326589" x="3517900" y="4822825"/>
          <p14:tracePt t="326605" x="3490913" y="4822825"/>
          <p14:tracePt t="326622" x="3419475" y="4822825"/>
          <p14:tracePt t="326638" x="3295650" y="4822825"/>
          <p14:tracePt t="326655" x="3098800" y="4848225"/>
          <p14:tracePt t="326672" x="2867025" y="4919663"/>
          <p14:tracePt t="326688" x="2687638" y="4965700"/>
          <p14:tracePt t="326705" x="2527300" y="5010150"/>
          <p14:tracePt t="326722" x="2374900" y="5027613"/>
          <p14:tracePt t="326739" x="2224088" y="5045075"/>
          <p14:tracePt t="326755" x="2116138" y="5072063"/>
          <p14:tracePt t="326772" x="2027238" y="5099050"/>
          <p14:tracePt t="326789" x="2000250" y="5099050"/>
          <p14:tracePt t="326805" x="1990725" y="5099050"/>
          <p14:tracePt t="326908" x="1982788" y="5099050"/>
          <p14:tracePt t="326916" x="1973263" y="5108575"/>
          <p14:tracePt t="326924" x="1955800" y="5108575"/>
          <p14:tracePt t="326938" x="1938338" y="5108575"/>
          <p14:tracePt t="326955" x="1874838" y="5143500"/>
          <p14:tracePt t="326996" x="1874838" y="5160963"/>
          <p14:tracePt t="327012" x="1874838" y="5180013"/>
          <p14:tracePt t="327028" x="1874838" y="5187950"/>
          <p14:tracePt t="327039" x="1893888" y="5214938"/>
          <p14:tracePt t="327055" x="2027238" y="5259388"/>
          <p14:tracePt t="327072" x="2143125" y="5268913"/>
          <p14:tracePt t="327088" x="2268538" y="5286375"/>
          <p14:tracePt t="327105" x="2366963" y="5303838"/>
          <p14:tracePt t="327122" x="2428875" y="5303838"/>
          <p14:tracePt t="327155" x="2438400" y="5295900"/>
          <p14:tracePt t="327196" x="2438400" y="5286375"/>
          <p14:tracePt t="327205" x="2428875" y="5276850"/>
          <p14:tracePt t="327212" x="2411413" y="5268913"/>
          <p14:tracePt t="327222" x="2393950" y="5259388"/>
          <p14:tracePt t="327238" x="2357438" y="5224463"/>
          <p14:tracePt t="327255" x="2330450" y="5187950"/>
          <p14:tracePt t="327272" x="2303463" y="5170488"/>
          <p14:tracePt t="327288" x="2251075" y="5153025"/>
          <p14:tracePt t="327305" x="2232025" y="5143500"/>
          <p14:tracePt t="327322" x="2224088" y="5143500"/>
          <p14:tracePt t="327338" x="2205038" y="5143500"/>
          <p14:tracePt t="327355" x="2179638" y="5170488"/>
          <p14:tracePt t="327372" x="2133600" y="5214938"/>
          <p14:tracePt t="327389" x="2098675" y="5259388"/>
          <p14:tracePt t="327405" x="2071688" y="5340350"/>
          <p14:tracePt t="327422" x="2027238" y="5429250"/>
          <p14:tracePt t="327438" x="2017713" y="5527675"/>
          <p14:tracePt t="327455" x="2017713" y="5599113"/>
          <p14:tracePt t="327472" x="2017713" y="5643563"/>
          <p14:tracePt t="327488" x="2017713" y="5670550"/>
          <p14:tracePt t="327505" x="2017713" y="5680075"/>
          <p14:tracePt t="327538" x="2017713" y="5697538"/>
          <p14:tracePt t="327555" x="2017713" y="5705475"/>
          <p14:tracePt t="327572" x="2036763" y="5741988"/>
          <p14:tracePt t="327589" x="2044700" y="5759450"/>
          <p14:tracePt t="327605" x="2054225" y="5768975"/>
          <p14:tracePt t="327621" x="2062163" y="5776913"/>
          <p14:tracePt t="327638" x="2062163" y="5803900"/>
          <p14:tracePt t="327655" x="2062163" y="5813425"/>
          <p14:tracePt t="327672" x="2062163" y="5822950"/>
          <p14:tracePt t="327688" x="2062163" y="5830888"/>
          <p14:tracePt t="327705" x="2044700" y="5875338"/>
          <p14:tracePt t="327722" x="2017713" y="5894388"/>
          <p14:tracePt t="327738" x="2009775" y="5902325"/>
          <p14:tracePt t="327755" x="2000250" y="5911850"/>
          <p14:tracePt t="327772" x="1990725" y="5929313"/>
          <p14:tracePt t="327789" x="1990725" y="5973763"/>
          <p14:tracePt t="327805" x="1990725" y="5991225"/>
          <p14:tracePt t="327821" x="1990725" y="6037263"/>
          <p14:tracePt t="327838" x="1990725" y="6081713"/>
          <p14:tracePt t="327855" x="1990725" y="6099175"/>
          <p14:tracePt t="327872" x="1990725" y="6134100"/>
          <p14:tracePt t="327888" x="1990725" y="6143625"/>
          <p14:tracePt t="327905" x="1990725" y="6153150"/>
          <p14:tracePt t="327922" x="1990725" y="6180138"/>
          <p14:tracePt t="327964" x="1990725" y="6188075"/>
          <p14:tracePt t="327980" x="1990725" y="6197600"/>
          <p14:tracePt t="328380" x="2000250" y="6205538"/>
          <p14:tracePt t="328412" x="2009775" y="6205538"/>
          <p14:tracePt t="328436" x="2027238" y="6205538"/>
          <p14:tracePt t="328564" x="2027238" y="6197600"/>
          <p14:tracePt t="328572" x="2027238" y="6188075"/>
          <p14:tracePt t="328580" x="2027238" y="6180138"/>
          <p14:tracePt t="328589" x="2027238" y="6143625"/>
          <p14:tracePt t="328605" x="2036763" y="6089650"/>
          <p14:tracePt t="328622" x="2036763" y="6062663"/>
          <p14:tracePt t="328638" x="2071688" y="6000750"/>
          <p14:tracePt t="328655" x="2098675" y="5902325"/>
          <p14:tracePt t="328672" x="2125663" y="5857875"/>
          <p14:tracePt t="328688" x="2152650" y="5813425"/>
          <p14:tracePt t="328705" x="2160588" y="5776913"/>
          <p14:tracePt t="328722" x="2170113" y="5751513"/>
          <p14:tracePt t="328755" x="2170113" y="5732463"/>
          <p14:tracePt t="328789" x="2197100" y="5705475"/>
          <p14:tracePt t="328820" x="2205038" y="5697538"/>
          <p14:tracePt t="328844" x="2214563" y="5688013"/>
          <p14:tracePt t="328957" x="2214563" y="5680075"/>
          <p14:tracePt t="329084" x="2214563" y="5670550"/>
          <p14:tracePt t="329092" x="2214563" y="5653088"/>
          <p14:tracePt t="329108" x="2214563" y="5643563"/>
          <p14:tracePt t="330172" x="2224088" y="5634038"/>
          <p14:tracePt t="330188" x="2232025" y="5634038"/>
          <p14:tracePt t="332884" x="2251075" y="5626100"/>
          <p14:tracePt t="332916" x="2251075" y="5653088"/>
          <p14:tracePt t="332924" x="2251075" y="5741988"/>
          <p14:tracePt t="333124" x="2259013" y="5741988"/>
          <p14:tracePt t="333132" x="2268538" y="5715000"/>
          <p14:tracePt t="333140" x="2268538" y="5688013"/>
          <p14:tracePt t="333154" x="2268538" y="5680075"/>
          <p14:tracePt t="333172" x="2268538" y="5634038"/>
          <p14:tracePt t="333188" x="2268538" y="5581650"/>
          <p14:tracePt t="333206" x="2268538" y="5518150"/>
          <p14:tracePt t="333222" x="2268538" y="5456238"/>
          <p14:tracePt t="333238" x="2268538" y="5402263"/>
          <p14:tracePt t="333255" x="2268538" y="5375275"/>
          <p14:tracePt t="333271" x="2268538" y="5330825"/>
          <p14:tracePt t="333288" x="2268538" y="5276850"/>
          <p14:tracePt t="333305" x="2268538" y="5232400"/>
          <p14:tracePt t="333321" x="2268538" y="5205413"/>
          <p14:tracePt t="333355" x="2268538" y="5187950"/>
          <p14:tracePt t="333373" x="2268538" y="5180013"/>
          <p14:tracePt t="333388" x="2268538" y="5170488"/>
          <p14:tracePt t="333406" x="2268538" y="5153025"/>
          <p14:tracePt t="333422" x="2268538" y="5133975"/>
          <p14:tracePt t="333572" x="2268538" y="5108575"/>
          <p14:tracePt t="333580" x="2251075" y="5099050"/>
          <p14:tracePt t="333605" x="2241550" y="5062538"/>
          <p14:tracePt t="333621" x="2232025" y="5054600"/>
          <p14:tracePt t="333636" x="2232025" y="5045075"/>
          <p14:tracePt t="333652" x="2224088" y="5018088"/>
          <p14:tracePt t="333668" x="2214563" y="5010150"/>
          <p14:tracePt t="333676" x="2197100" y="5000625"/>
          <p14:tracePt t="333708" x="2187575" y="5000625"/>
          <p14:tracePt t="333716" x="2179638" y="5000625"/>
          <p14:tracePt t="333724" x="2160588" y="5000625"/>
          <p14:tracePt t="333740" x="2133600" y="5000625"/>
          <p14:tracePt t="333755" x="2098675" y="5000625"/>
          <p14:tracePt t="333772" x="2081213" y="5000625"/>
          <p14:tracePt t="333805" x="2054225" y="5000625"/>
          <p14:tracePt t="333876" x="2044700" y="5000625"/>
          <p14:tracePt t="333884" x="2027238" y="5000625"/>
          <p14:tracePt t="333924" x="2017713" y="4991100"/>
          <p14:tracePt t="333940" x="1990725" y="4991100"/>
          <p14:tracePt t="333948" x="1982788" y="4983163"/>
          <p14:tracePt t="333956" x="1965325" y="4983163"/>
          <p14:tracePt t="333972" x="1938338" y="4956175"/>
          <p14:tracePt t="333988" x="1830388" y="4919663"/>
          <p14:tracePt t="334005" x="1768475" y="4919663"/>
          <p14:tracePt t="334021" x="1704975" y="4884738"/>
          <p14:tracePt t="334038" x="1660525" y="4884738"/>
          <p14:tracePt t="334055" x="1598613" y="4894263"/>
          <p14:tracePt t="334072" x="1517650" y="4929188"/>
          <p14:tracePt t="334088" x="1438275" y="5037138"/>
          <p14:tracePt t="334105" x="1366838" y="5116513"/>
          <p14:tracePt t="334121" x="1339850" y="5170488"/>
          <p14:tracePt t="334155" x="1339850" y="5205413"/>
          <p14:tracePt t="334171" x="1339850" y="5241925"/>
          <p14:tracePt t="334189" x="1339850" y="5251450"/>
          <p14:tracePt t="334205" x="1374775" y="5251450"/>
          <p14:tracePt t="334221" x="1393825" y="5251450"/>
          <p14:tracePt t="334238" x="1438275" y="5251450"/>
          <p14:tracePt t="334276" x="1446213" y="5251450"/>
          <p14:tracePt t="334292" x="1455738" y="5251450"/>
          <p14:tracePt t="334364" x="1473200" y="5251450"/>
          <p14:tracePt t="334372" x="1517650" y="5276850"/>
          <p14:tracePt t="334380" x="1527175" y="5276850"/>
          <p14:tracePt t="334389" x="1571625" y="5276850"/>
          <p14:tracePt t="334405" x="1731963" y="5187950"/>
          <p14:tracePt t="334421" x="1919288" y="5081588"/>
          <p14:tracePt t="334438" x="2197100" y="4973638"/>
          <p14:tracePt t="334455" x="2419350" y="4830763"/>
          <p14:tracePt t="334471" x="2589213" y="4724400"/>
          <p14:tracePt t="334488" x="2786063" y="4572000"/>
          <p14:tracePt t="334505" x="3179763" y="4224338"/>
          <p14:tracePt t="334521" x="3741738" y="3786188"/>
          <p14:tracePt t="334538" x="4340225" y="3357563"/>
          <p14:tracePt t="334554" x="4991100" y="3009900"/>
          <p14:tracePt t="334572" x="5465763" y="2776538"/>
          <p14:tracePt t="334588" x="5884863" y="2625725"/>
          <p14:tracePt t="334605" x="5983288" y="2598738"/>
          <p14:tracePt t="334621" x="5991225" y="2598738"/>
          <p14:tracePt t="334668" x="5983288" y="2608263"/>
          <p14:tracePt t="334676" x="5973763" y="2616200"/>
          <p14:tracePt t="334692" x="5965825" y="2625725"/>
          <p14:tracePt t="334705" x="5956300" y="2633663"/>
          <p14:tracePt t="334721" x="5919788" y="2660650"/>
          <p14:tracePt t="334738" x="5902325" y="2679700"/>
          <p14:tracePt t="334755" x="5875338" y="2697163"/>
          <p14:tracePt t="334771" x="5875338" y="2724150"/>
          <p14:tracePt t="334821" x="5875338" y="2732088"/>
          <p14:tracePt t="334884" x="5894388" y="2732088"/>
          <p14:tracePt t="334900" x="5902325" y="2732088"/>
          <p14:tracePt t="334908" x="5919788" y="2732088"/>
          <p14:tracePt t="334921" x="5929313" y="2741613"/>
          <p14:tracePt t="334938" x="5938838" y="2741613"/>
          <p14:tracePt t="334955" x="5956300" y="2741613"/>
          <p14:tracePt t="334996" x="5973763" y="2741613"/>
          <p14:tracePt t="335005" x="5983288" y="2751138"/>
          <p14:tracePt t="335012" x="5983288" y="2759075"/>
          <p14:tracePt t="335021" x="5973763" y="2786063"/>
          <p14:tracePt t="335038" x="5902325" y="2822575"/>
          <p14:tracePt t="335054" x="5822950" y="2911475"/>
          <p14:tracePt t="335071" x="5741988" y="3044825"/>
          <p14:tracePt t="335088" x="5581650" y="3241675"/>
          <p14:tracePt t="335105" x="5394325" y="3527425"/>
          <p14:tracePt t="335121" x="5205413" y="3813175"/>
          <p14:tracePt t="335138" x="5045075" y="4027488"/>
          <p14:tracePt t="335154" x="4965700" y="4152900"/>
          <p14:tracePt t="335172" x="4911725" y="4205288"/>
          <p14:tracePt t="335188" x="4902200" y="4224338"/>
          <p14:tracePt t="335205" x="4894263" y="4232275"/>
          <p14:tracePt t="335308" x="4894263" y="4241800"/>
          <p14:tracePt t="335324" x="4902200" y="4241800"/>
          <p14:tracePt t="335452" x="4911725" y="4251325"/>
          <p14:tracePt t="335668" x="4911725" y="4268788"/>
          <p14:tracePt t="335684" x="4911725" y="4276725"/>
          <p14:tracePt t="335732" x="4911725" y="4286250"/>
          <p14:tracePt t="335740" x="4911725" y="4303713"/>
          <p14:tracePt t="335748" x="4911725" y="4313238"/>
          <p14:tracePt t="335764" x="4911725" y="4330700"/>
          <p14:tracePt t="335773" x="4911725" y="4340225"/>
          <p14:tracePt t="335788" x="4911725" y="4367213"/>
          <p14:tracePt t="335805" x="4902200" y="4394200"/>
          <p14:tracePt t="335821" x="4857750" y="4465638"/>
          <p14:tracePt t="335838" x="4822825" y="4581525"/>
          <p14:tracePt t="335855" x="4732338" y="4741863"/>
          <p14:tracePt t="335871" x="4670425" y="4929188"/>
          <p14:tracePt t="335888" x="4608513" y="5062538"/>
          <p14:tracePt t="335905" x="4581525" y="5160963"/>
          <p14:tracePt t="335921" x="4581525" y="5197475"/>
          <p14:tracePt t="335988" x="4581525" y="5205413"/>
          <p14:tracePt t="335996" x="4581525" y="5224463"/>
          <p14:tracePt t="336006" x="4581525" y="5251450"/>
          <p14:tracePt t="336021" x="4554538" y="5295900"/>
          <p14:tracePt t="336038" x="4518025" y="5357813"/>
          <p14:tracePt t="336055" x="4510088" y="5402263"/>
          <p14:tracePt t="336071" x="4483100" y="5438775"/>
          <p14:tracePt t="336105" x="4483100" y="5456238"/>
          <p14:tracePt t="336196" x="4473575" y="5465763"/>
          <p14:tracePt t="336228" x="4465638" y="5473700"/>
          <p14:tracePt t="336364" x="4465638" y="5491163"/>
          <p14:tracePt t="336396" x="4456113" y="5527675"/>
          <p14:tracePt t="336412" x="4429125" y="5545138"/>
          <p14:tracePt t="336428" x="4419600" y="5562600"/>
          <p14:tracePt t="336437" x="4419600" y="5572125"/>
          <p14:tracePt t="336452" x="4402138" y="5589588"/>
          <p14:tracePt t="338868" x="4402138" y="5562600"/>
          <p14:tracePt t="338876" x="4402138" y="5537200"/>
          <p14:tracePt t="338888" x="4419600" y="5510213"/>
          <p14:tracePt t="338904" x="4483100" y="5473700"/>
          <p14:tracePt t="338921" x="4518025" y="5438775"/>
          <p14:tracePt t="338938" x="4545013" y="5429250"/>
          <p14:tracePt t="338955" x="4589463" y="5429250"/>
          <p14:tracePt t="338971" x="4598988" y="5429250"/>
          <p14:tracePt t="338988" x="4643438" y="5429250"/>
          <p14:tracePt t="339005" x="4652963" y="5429250"/>
          <p14:tracePt t="339021" x="4697413" y="5429250"/>
          <p14:tracePt t="339038" x="4714875" y="5438775"/>
          <p14:tracePt t="339054" x="4724400" y="5446713"/>
          <p14:tracePt t="339108" x="4759325" y="5465763"/>
          <p14:tracePt t="339116" x="4768850" y="5473700"/>
          <p14:tracePt t="339132" x="4776788" y="5483225"/>
          <p14:tracePt t="339140" x="4795838" y="5500688"/>
          <p14:tracePt t="339156" x="4803775" y="5527675"/>
          <p14:tracePt t="339172" x="4813300" y="5537200"/>
          <p14:tracePt t="339188" x="4822825" y="5562600"/>
          <p14:tracePt t="339236" x="4822825" y="5572125"/>
          <p14:tracePt t="339244" x="4830763" y="5581650"/>
          <p14:tracePt t="339396" x="4830763" y="5608638"/>
          <p14:tracePt t="339428" x="4830763" y="5616575"/>
          <p14:tracePt t="339948" x="4830763" y="5599113"/>
          <p14:tracePt t="339956" x="4830763" y="5581650"/>
          <p14:tracePt t="339964" x="4830763" y="5554663"/>
          <p14:tracePt t="339972" x="4830763" y="5500688"/>
          <p14:tracePt t="339988" x="4830763" y="5357813"/>
          <p14:tracePt t="340005" x="4795838" y="5251450"/>
          <p14:tracePt t="340021" x="4705350" y="5126038"/>
          <p14:tracePt t="340038" x="4652963" y="5027613"/>
          <p14:tracePt t="340054" x="4554538" y="4919663"/>
          <p14:tracePt t="340071" x="4384675" y="4822825"/>
          <p14:tracePt t="340088" x="4241800" y="4741863"/>
          <p14:tracePt t="340104" x="4125913" y="4714875"/>
          <p14:tracePt t="340121" x="4044950" y="4687888"/>
          <p14:tracePt t="340138" x="4000500" y="4687888"/>
          <p14:tracePt t="340154" x="3983038" y="4687888"/>
          <p14:tracePt t="340171" x="3938588" y="4687888"/>
          <p14:tracePt t="340188" x="3840163" y="4687888"/>
          <p14:tracePt t="340205" x="3724275" y="4660900"/>
          <p14:tracePt t="340221" x="3633788" y="4616450"/>
          <p14:tracePt t="340238" x="3517900" y="4589463"/>
          <p14:tracePt t="340254" x="3438525" y="4581525"/>
          <p14:tracePt t="340271" x="3402013" y="4554538"/>
          <p14:tracePt t="340288" x="3394075" y="4545013"/>
          <p14:tracePt t="340748" x="3394075" y="4527550"/>
          <p14:tracePt t="340788" x="3402013" y="4527550"/>
          <p14:tracePt t="340852" x="3411538" y="4527550"/>
          <p14:tracePt t="340860" x="3419475" y="4527550"/>
          <p14:tracePt t="340871" x="3455988" y="4527550"/>
          <p14:tracePt t="340888" x="3473450" y="4527550"/>
          <p14:tracePt t="340904" x="3517900" y="4527550"/>
          <p14:tracePt t="340921" x="3554413" y="4527550"/>
          <p14:tracePt t="341004" x="3562350" y="4527550"/>
          <p14:tracePt t="341012" x="3571875" y="4527550"/>
          <p14:tracePt t="341022" x="3608388" y="4527550"/>
          <p14:tracePt t="341038" x="3643313" y="4527550"/>
          <p14:tracePt t="341054" x="3670300" y="4527550"/>
          <p14:tracePt t="341071" x="3732213" y="4527550"/>
          <p14:tracePt t="341087" x="3776663" y="4527550"/>
          <p14:tracePt t="341104" x="3803650" y="4527550"/>
          <p14:tracePt t="341121" x="3867150" y="4527550"/>
          <p14:tracePt t="341138" x="3911600" y="4527550"/>
          <p14:tracePt t="341154" x="3990975" y="4518025"/>
          <p14:tracePt t="341171" x="4037013" y="4518025"/>
          <p14:tracePt t="341188" x="4108450" y="4518025"/>
          <p14:tracePt t="341205" x="4152900" y="4518025"/>
          <p14:tracePt t="341221" x="4205288" y="4518025"/>
          <p14:tracePt t="341238" x="4286250" y="4518025"/>
          <p14:tracePt t="341254" x="4411663" y="4527550"/>
          <p14:tracePt t="341271" x="4537075" y="4554538"/>
          <p14:tracePt t="341288" x="4633913" y="4554538"/>
          <p14:tracePt t="341304" x="4751388" y="4554538"/>
          <p14:tracePt t="341321" x="4830763" y="4554538"/>
          <p14:tracePt t="341338" x="4894263" y="4554538"/>
          <p14:tracePt t="341354" x="4938713" y="4554538"/>
          <p14:tracePt t="341371" x="5000625" y="4537075"/>
          <p14:tracePt t="341388" x="5037138" y="4537075"/>
          <p14:tracePt t="341405" x="5062538" y="4537075"/>
          <p14:tracePt t="341421" x="5072063" y="4537075"/>
          <p14:tracePt t="341460" x="5081588" y="4527550"/>
          <p14:tracePt t="341471" x="5089525" y="4527550"/>
          <p14:tracePt t="341488" x="5099050" y="4527550"/>
          <p14:tracePt t="341504" x="5108575" y="4527550"/>
          <p14:tracePt t="341521" x="5116513" y="4518025"/>
          <p14:tracePt t="342228" x="5108575" y="4518025"/>
          <p14:tracePt t="342237" x="5081588" y="4527550"/>
          <p14:tracePt t="342244" x="5027613" y="4562475"/>
          <p14:tracePt t="342254" x="4965700" y="4589463"/>
          <p14:tracePt t="342271" x="4830763" y="4652963"/>
          <p14:tracePt t="342288" x="4643438" y="4724400"/>
          <p14:tracePt t="342304" x="4438650" y="4786313"/>
          <p14:tracePt t="342321" x="4205288" y="4894263"/>
          <p14:tracePt t="342338" x="3902075" y="5027613"/>
          <p14:tracePt t="342354" x="3714750" y="5133975"/>
          <p14:tracePt t="342371" x="3482975" y="5241925"/>
          <p14:tracePt t="342388" x="3259138" y="5340350"/>
          <p14:tracePt t="342405" x="3152775" y="5348288"/>
          <p14:tracePt t="342421" x="3108325" y="5348288"/>
          <p14:tracePt t="342438" x="3062288" y="5357813"/>
          <p14:tracePt t="342454" x="3054350" y="5357813"/>
          <p14:tracePt t="342476" x="3044825" y="5357813"/>
          <p14:tracePt t="342487" x="3017838" y="5357813"/>
          <p14:tracePt t="342504" x="2955925" y="5402263"/>
          <p14:tracePt t="342521" x="2874963" y="5411788"/>
          <p14:tracePt t="342538" x="2741613" y="5446713"/>
          <p14:tracePt t="342554" x="2652713" y="5483225"/>
          <p14:tracePt t="342571" x="2608263" y="5491163"/>
          <p14:tracePt t="342588" x="2482850" y="5545138"/>
          <p14:tracePt t="342605" x="2438400" y="5572125"/>
          <p14:tracePt t="342621" x="2401888" y="5599113"/>
          <p14:tracePt t="342638" x="2393950" y="5608638"/>
          <p14:tracePt t="342654" x="2384425" y="5626100"/>
          <p14:tracePt t="342671" x="2384425" y="5643563"/>
          <p14:tracePt t="342688" x="2384425" y="5670550"/>
          <p14:tracePt t="342704" x="2357438" y="5688013"/>
          <p14:tracePt t="342721" x="2357438" y="5697538"/>
          <p14:tracePt t="342738" x="2357438" y="5705475"/>
          <p14:tracePt t="342755" x="2347913" y="5715000"/>
          <p14:tracePt t="342940" x="2347913" y="5732463"/>
          <p14:tracePt t="342972" x="2357438" y="5732463"/>
          <p14:tracePt t="343012" x="2374900" y="5732463"/>
          <p14:tracePt t="343092" x="2393950" y="5732463"/>
          <p14:tracePt t="344420" x="2401888" y="5732463"/>
          <p14:tracePt t="344428" x="2411413" y="5732463"/>
          <p14:tracePt t="344548" x="2419350" y="5732463"/>
          <p14:tracePt t="344572" x="2446338" y="5732463"/>
          <p14:tracePt t="344596" x="2455863" y="5732463"/>
          <p14:tracePt t="344605" x="2465388" y="5741988"/>
          <p14:tracePt t="344612" x="2473325" y="5751513"/>
          <p14:tracePt t="344637" x="2500313" y="5759450"/>
          <p14:tracePt t="344644" x="2509838" y="5759450"/>
          <p14:tracePt t="344668" x="2517775" y="5759450"/>
          <p14:tracePt t="344692" x="2536825" y="5759450"/>
          <p14:tracePt t="344700" x="2554288" y="5759450"/>
          <p14:tracePt t="344716" x="2562225" y="5759450"/>
          <p14:tracePt t="344724" x="2571750" y="5759450"/>
          <p14:tracePt t="344740" x="2581275" y="5759450"/>
          <p14:tracePt t="344754" x="2589213" y="5759450"/>
          <p14:tracePt t="344771" x="2598738" y="5759450"/>
          <p14:tracePt t="344804" x="2608263" y="5759450"/>
          <p14:tracePt t="344828" x="2625725" y="5759450"/>
          <p14:tracePt t="344837" x="2633663" y="5759450"/>
          <p14:tracePt t="344844" x="2660650" y="5759450"/>
          <p14:tracePt t="344860" x="2687638" y="5759450"/>
          <p14:tracePt t="344871" x="2714625" y="5759450"/>
          <p14:tracePt t="344887" x="2786063" y="5759450"/>
          <p14:tracePt t="344904" x="2867025" y="5768975"/>
          <p14:tracePt t="344921" x="2928938" y="5768975"/>
          <p14:tracePt t="344938" x="3054350" y="5768975"/>
          <p14:tracePt t="344954" x="3187700" y="5840413"/>
          <p14:tracePt t="344971" x="3367088" y="5848350"/>
          <p14:tracePt t="344973" x="3438525" y="5867400"/>
          <p14:tracePt t="344988" x="3571875" y="5902325"/>
          <p14:tracePt t="345005" x="3660775" y="5902325"/>
          <p14:tracePt t="345021" x="3741738" y="5902325"/>
          <p14:tracePt t="345038" x="3776663" y="5902325"/>
          <p14:tracePt t="345071" x="3786188" y="5902325"/>
          <p14:tracePt t="345087" x="3795713" y="5894388"/>
          <p14:tracePt t="345156" x="3803650" y="5884863"/>
          <p14:tracePt t="345180" x="3803650" y="5867400"/>
          <p14:tracePt t="345188" x="3803650" y="5857875"/>
          <p14:tracePt t="345205" x="3803650" y="5830888"/>
          <p14:tracePt t="345212" x="3803650" y="5813425"/>
          <p14:tracePt t="345222" x="3803650" y="5803900"/>
          <p14:tracePt t="345238" x="3803650" y="5759450"/>
          <p14:tracePt t="345254" x="3803650" y="5697538"/>
          <p14:tracePt t="345271" x="3803650" y="5616575"/>
          <p14:tracePt t="345287" x="3803650" y="5554663"/>
          <p14:tracePt t="345304" x="3803650" y="5510213"/>
          <p14:tracePt t="345321" x="3803650" y="5491163"/>
          <p14:tracePt t="345337" x="3803650" y="5483225"/>
          <p14:tracePt t="345492" x="3795713" y="5510213"/>
          <p14:tracePt t="345500" x="3786188" y="5518150"/>
          <p14:tracePt t="345508" x="3786188" y="5537200"/>
          <p14:tracePt t="345521" x="3786188" y="5562600"/>
          <p14:tracePt t="345538" x="3768725" y="5626100"/>
          <p14:tracePt t="345554" x="3759200" y="5688013"/>
          <p14:tracePt t="345571" x="3759200" y="5732463"/>
          <p14:tracePt t="345588" x="3759200" y="5786438"/>
          <p14:tracePt t="345604" x="3759200" y="5813425"/>
          <p14:tracePt t="345621" x="3759200" y="5830888"/>
          <p14:tracePt t="345654" x="3759200" y="5840413"/>
          <p14:tracePt t="345700" x="3759200" y="5848350"/>
          <p14:tracePt t="345708" x="3776663" y="5848350"/>
          <p14:tracePt t="345716" x="3822700" y="5848350"/>
          <p14:tracePt t="345724" x="3857625" y="5830888"/>
          <p14:tracePt t="345738" x="3911600" y="5822950"/>
          <p14:tracePt t="345754" x="3973513" y="5803900"/>
          <p14:tracePt t="345771" x="4071938" y="5776913"/>
          <p14:tracePt t="345788" x="4152900" y="5759450"/>
          <p14:tracePt t="345804" x="4179888" y="5759450"/>
          <p14:tracePt t="345821" x="4224338" y="5741988"/>
          <p14:tracePt t="345837" x="4232275" y="5732463"/>
          <p14:tracePt t="345854" x="4241800" y="5724525"/>
          <p14:tracePt t="345900" x="4251325" y="5715000"/>
          <p14:tracePt t="346372" x="4268788" y="5715000"/>
          <p14:tracePt t="346388" x="4286250" y="5715000"/>
          <p14:tracePt t="346396" x="4303713" y="5715000"/>
          <p14:tracePt t="346405" x="4322763" y="5715000"/>
          <p14:tracePt t="346422" x="4340225" y="5715000"/>
          <p14:tracePt t="346438" x="4384675" y="5715000"/>
          <p14:tracePt t="346454" x="4429125" y="5715000"/>
          <p14:tracePt t="346471" x="4438650" y="5715000"/>
          <p14:tracePt t="346488" x="4473575" y="5715000"/>
          <p14:tracePt t="346504" x="4483100" y="5705475"/>
          <p14:tracePt t="346537" x="4491038" y="5705475"/>
          <p14:tracePt t="346572" x="4500563" y="5705475"/>
          <p14:tracePt t="346612" x="4527550" y="5705475"/>
          <p14:tracePt t="346621" x="4545013" y="5688013"/>
          <p14:tracePt t="346660" x="4554538" y="5688013"/>
          <p14:tracePt t="346700" x="4581525" y="5688013"/>
          <p14:tracePt t="346708" x="4589463" y="5688013"/>
          <p14:tracePt t="346721" x="4598988" y="5688013"/>
          <p14:tracePt t="346738" x="4633913" y="5688013"/>
          <p14:tracePt t="346754" x="4679950" y="5688013"/>
          <p14:tracePt t="346771" x="4751388" y="5688013"/>
          <p14:tracePt t="346788" x="4840288" y="5688013"/>
          <p14:tracePt t="346804" x="4884738" y="5688013"/>
          <p14:tracePt t="346821" x="4902200" y="5688013"/>
          <p14:tracePt t="346838" x="4938713" y="5688013"/>
          <p14:tracePt t="346854" x="4956175" y="5688013"/>
          <p14:tracePt t="346900" x="4991100" y="5680075"/>
          <p14:tracePt t="347612" x="5000625" y="5670550"/>
          <p14:tracePt t="347621" x="5037138" y="5670550"/>
          <p14:tracePt t="347628" x="5054600" y="5670550"/>
          <p14:tracePt t="347638" x="5081588" y="5670550"/>
          <p14:tracePt t="347654" x="5160963" y="5643563"/>
          <p14:tracePt t="347671" x="5241925" y="5589588"/>
          <p14:tracePt t="347687" x="5251450" y="5581650"/>
          <p14:tracePt t="347704" x="5259388" y="5554663"/>
          <p14:tracePt t="347737" x="5259388" y="5545138"/>
          <p14:tracePt t="347764" x="5259388" y="5527675"/>
          <p14:tracePt t="347772" x="5259388" y="5483225"/>
          <p14:tracePt t="347787" x="5259388" y="5473700"/>
          <p14:tracePt t="347804" x="5214938" y="5375275"/>
          <p14:tracePt t="347821" x="5160963" y="5295900"/>
          <p14:tracePt t="347837" x="5143500" y="5276850"/>
          <p14:tracePt t="347854" x="5089525" y="5241925"/>
          <p14:tracePt t="347871" x="5045075" y="5205413"/>
          <p14:tracePt t="347887" x="5010150" y="5170488"/>
          <p14:tracePt t="347904" x="4938713" y="5153025"/>
          <p14:tracePt t="347921" x="4894263" y="5143500"/>
          <p14:tracePt t="347937" x="4830763" y="5143500"/>
          <p14:tracePt t="347954" x="4768850" y="5143500"/>
          <p14:tracePt t="347971" x="4687888" y="5143500"/>
          <p14:tracePt t="347988" x="4581525" y="5143500"/>
          <p14:tracePt t="348004" x="4500563" y="5143500"/>
          <p14:tracePt t="348021" x="4456113" y="5143500"/>
          <p14:tracePt t="348037" x="4394200" y="5143500"/>
          <p14:tracePt t="348054" x="4322763" y="5143500"/>
          <p14:tracePt t="348071" x="4259263" y="5143500"/>
          <p14:tracePt t="348088" x="4214813" y="5143500"/>
          <p14:tracePt t="348104" x="4179888" y="5170488"/>
          <p14:tracePt t="348121" x="4143375" y="5197475"/>
          <p14:tracePt t="348137" x="4108450" y="5232400"/>
          <p14:tracePt t="348154" x="4089400" y="5251450"/>
          <p14:tracePt t="348171" x="4081463" y="5276850"/>
          <p14:tracePt t="348188" x="4071938" y="5313363"/>
          <p14:tracePt t="348204" x="4054475" y="5348288"/>
          <p14:tracePt t="348221" x="4054475" y="5367338"/>
          <p14:tracePt t="348237" x="4054475" y="5402263"/>
          <p14:tracePt t="348254" x="4054475" y="5456238"/>
          <p14:tracePt t="348271" x="4054475" y="5510213"/>
          <p14:tracePt t="348287" x="4062413" y="5554663"/>
          <p14:tracePt t="348304" x="4081463" y="5581650"/>
          <p14:tracePt t="348321" x="4089400" y="5626100"/>
          <p14:tracePt t="348337" x="4116388" y="5643563"/>
          <p14:tracePt t="348354" x="4133850" y="5661025"/>
          <p14:tracePt t="348371" x="4179888" y="5715000"/>
          <p14:tracePt t="348388" x="4241800" y="5768975"/>
          <p14:tracePt t="348405" x="4286250" y="5803900"/>
          <p14:tracePt t="348421" x="4322763" y="5830888"/>
          <p14:tracePt t="348437" x="4402138" y="5884863"/>
          <p14:tracePt t="348454" x="4446588" y="5902325"/>
          <p14:tracePt t="348471" x="4537075" y="5929313"/>
          <p14:tracePt t="348487" x="4581525" y="5946775"/>
          <p14:tracePt t="348504" x="4660900" y="5956300"/>
          <p14:tracePt t="348521" x="4724400" y="5956300"/>
          <p14:tracePt t="348537" x="4795838" y="5956300"/>
          <p14:tracePt t="348554" x="4875213" y="5929313"/>
          <p14:tracePt t="348570" x="4938713" y="5902325"/>
          <p14:tracePt t="348587" x="5000625" y="5867400"/>
          <p14:tracePt t="348604" x="5081588" y="5803900"/>
          <p14:tracePt t="348621" x="5126038" y="5776913"/>
          <p14:tracePt t="348637" x="5180013" y="5724525"/>
          <p14:tracePt t="348654" x="5197475" y="5680075"/>
          <p14:tracePt t="348671" x="5205413" y="5670550"/>
          <p14:tracePt t="348687" x="5241925" y="5608638"/>
          <p14:tracePt t="348704" x="5251450" y="5581650"/>
          <p14:tracePt t="348721" x="5268913" y="5537200"/>
          <p14:tracePt t="348737" x="5295900" y="5491163"/>
          <p14:tracePt t="348754" x="5303838" y="5465763"/>
          <p14:tracePt t="348771" x="5303838" y="5456238"/>
          <p14:tracePt t="349028" x="5303838" y="5438775"/>
          <p14:tracePt t="349037" x="5286375" y="5411788"/>
          <p14:tracePt t="349044" x="5276850" y="5402263"/>
          <p14:tracePt t="349054" x="5268913" y="5394325"/>
          <p14:tracePt t="349071" x="5251450" y="5367338"/>
          <p14:tracePt t="349087" x="5224463" y="5330825"/>
          <p14:tracePt t="349104" x="5214938" y="5322888"/>
          <p14:tracePt t="349121" x="5197475" y="5313363"/>
          <p14:tracePt t="349137" x="5160963" y="5295900"/>
          <p14:tracePt t="349154" x="5116513" y="5276850"/>
          <p14:tracePt t="349171" x="5027613" y="5276850"/>
          <p14:tracePt t="349188" x="4929188" y="5268913"/>
          <p14:tracePt t="349204" x="4786313" y="5268913"/>
          <p14:tracePt t="349221" x="4679950" y="5268913"/>
          <p14:tracePt t="349237" x="4616450" y="5268913"/>
          <p14:tracePt t="349254" x="4554538" y="5268913"/>
          <p14:tracePt t="349271" x="4510088" y="5268913"/>
          <p14:tracePt t="349287" x="4483100" y="5268913"/>
          <p14:tracePt t="349304" x="4438650" y="5268913"/>
          <p14:tracePt t="349321" x="4384675" y="5268913"/>
          <p14:tracePt t="349337" x="4340225" y="5268913"/>
          <p14:tracePt t="349354" x="4322763" y="5268913"/>
          <p14:tracePt t="349387" x="4313238" y="5268913"/>
          <p14:tracePt t="349404" x="4286250" y="5268913"/>
          <p14:tracePt t="349421" x="4259263" y="5268913"/>
          <p14:tracePt t="349437" x="4232275" y="5286375"/>
          <p14:tracePt t="349454" x="4205288" y="5313363"/>
          <p14:tracePt t="349470" x="4197350" y="5322888"/>
          <p14:tracePt t="349487" x="4197350" y="5330825"/>
          <p14:tracePt t="349504" x="4170363" y="5367338"/>
          <p14:tracePt t="349520" x="4160838" y="5394325"/>
          <p14:tracePt t="349537" x="4160838" y="5429250"/>
          <p14:tracePt t="349554" x="4152900" y="5465763"/>
          <p14:tracePt t="349571" x="4152900" y="5510213"/>
          <p14:tracePt t="349587" x="4152900" y="5554663"/>
          <p14:tracePt t="349604" x="4152900" y="5616575"/>
          <p14:tracePt t="349621" x="4152900" y="5653088"/>
          <p14:tracePt t="349637" x="4152900" y="5670550"/>
          <p14:tracePt t="349654" x="4152900" y="5680075"/>
          <p14:tracePt t="349671" x="4152900" y="5705475"/>
          <p14:tracePt t="349688" x="4152900" y="5715000"/>
          <p14:tracePt t="349704" x="4160838" y="5732463"/>
          <p14:tracePt t="349722" x="4179888" y="5759450"/>
          <p14:tracePt t="349737" x="4224338" y="5776913"/>
          <p14:tracePt t="349754" x="4268788" y="5795963"/>
          <p14:tracePt t="349771" x="4348163" y="5803900"/>
          <p14:tracePt t="349788" x="4429125" y="5848350"/>
          <p14:tracePt t="349804" x="4465638" y="5848350"/>
          <p14:tracePt t="349821" x="4483100" y="5857875"/>
          <p14:tracePt t="349837" x="4581525" y="5857875"/>
          <p14:tracePt t="349854" x="4625975" y="5857875"/>
          <p14:tracePt t="349871" x="4670425" y="5857875"/>
          <p14:tracePt t="349887" x="4732338" y="5857875"/>
          <p14:tracePt t="349904" x="4786313" y="5857875"/>
          <p14:tracePt t="349921" x="4848225" y="5840413"/>
          <p14:tracePt t="349937" x="4884738" y="5830888"/>
          <p14:tracePt t="349954" x="4902200" y="5813425"/>
          <p14:tracePt t="349971" x="4956175" y="5803900"/>
          <p14:tracePt t="349987" x="5000625" y="5768975"/>
          <p14:tracePt t="349990" x="5010150" y="5759450"/>
          <p14:tracePt t="350005" x="5054600" y="5732463"/>
          <p14:tracePt t="350021" x="5072063" y="5705475"/>
          <p14:tracePt t="350037" x="5099050" y="5634038"/>
          <p14:tracePt t="350054" x="5099050" y="5581650"/>
          <p14:tracePt t="350071" x="5126038" y="5510213"/>
          <p14:tracePt t="350087" x="5126038" y="5456238"/>
          <p14:tracePt t="350104" x="5126038" y="5419725"/>
          <p14:tracePt t="350121" x="5126038" y="5411788"/>
          <p14:tracePt t="350137" x="5126038" y="5402263"/>
          <p14:tracePt t="350154" x="5126038" y="5375275"/>
          <p14:tracePt t="350171" x="5116513" y="5357813"/>
          <p14:tracePt t="350188" x="5072063" y="5330825"/>
          <p14:tracePt t="350204" x="4919663" y="5286375"/>
          <p14:tracePt t="350221" x="4848225" y="5276850"/>
          <p14:tracePt t="350237" x="4741863" y="5276850"/>
          <p14:tracePt t="350254" x="4660900" y="5276850"/>
          <p14:tracePt t="350271" x="4598988" y="5276850"/>
          <p14:tracePt t="350287" x="4572000" y="5276850"/>
          <p14:tracePt t="350304" x="4518025" y="5303838"/>
          <p14:tracePt t="350321" x="4483100" y="5340350"/>
          <p14:tracePt t="350337" x="4465638" y="5357813"/>
          <p14:tracePt t="350354" x="4402138" y="5438775"/>
          <p14:tracePt t="350371" x="4357688" y="5527675"/>
          <p14:tracePt t="350388" x="4340225" y="5599113"/>
          <p14:tracePt t="350405" x="4340225" y="5626100"/>
          <p14:tracePt t="350421" x="4340225" y="5643563"/>
          <p14:tracePt t="350564" x="4340225" y="5653088"/>
          <p14:tracePt t="350676" x="4340225" y="5661025"/>
          <p14:tracePt t="350692" x="4340225" y="5680075"/>
          <p14:tracePt t="350700" x="4348163" y="5688013"/>
          <p14:tracePt t="350708" x="4357688" y="5697538"/>
          <p14:tracePt t="350721" x="4367213" y="5705475"/>
          <p14:tracePt t="350738" x="4367213" y="5715000"/>
          <p14:tracePt t="350754" x="4384675" y="5724525"/>
          <p14:tracePt t="350772" x="4394200" y="5751513"/>
          <p14:tracePt t="350789" x="4402138" y="5759450"/>
          <p14:tracePt t="350804" x="4411663" y="5759450"/>
          <p14:tracePt t="350821" x="4429125" y="5759450"/>
          <p14:tracePt t="350838" x="4473575" y="5759450"/>
          <p14:tracePt t="350854" x="4510088" y="5759450"/>
          <p14:tracePt t="350871" x="4554538" y="5759450"/>
          <p14:tracePt t="350887" x="4643438" y="5759450"/>
          <p14:tracePt t="350904" x="4724400" y="5759450"/>
          <p14:tracePt t="350921" x="4848225" y="5759450"/>
          <p14:tracePt t="350937" x="4911725" y="5751513"/>
          <p14:tracePt t="350954" x="4956175" y="5732463"/>
          <p14:tracePt t="350971" x="4991100" y="5697538"/>
          <p14:tracePt t="350988" x="5037138" y="5643563"/>
          <p14:tracePt t="351004" x="5062538" y="5572125"/>
          <p14:tracePt t="351021" x="5062538" y="5527675"/>
          <p14:tracePt t="351037" x="5062538" y="5483225"/>
          <p14:tracePt t="351054" x="5062538" y="5446713"/>
          <p14:tracePt t="351071" x="5062538" y="5402263"/>
          <p14:tracePt t="351087" x="5000625" y="5348288"/>
          <p14:tracePt t="351104" x="4884738" y="5295900"/>
          <p14:tracePt t="351121" x="4813300" y="5268913"/>
          <p14:tracePt t="351137" x="4741863" y="5241925"/>
          <p14:tracePt t="351154" x="4687888" y="5214938"/>
          <p14:tracePt t="351171" x="4660900" y="5214938"/>
          <p14:tracePt t="351188" x="4598988" y="5214938"/>
          <p14:tracePt t="351204" x="4518025" y="5214938"/>
          <p14:tracePt t="351221" x="4465638" y="5259388"/>
          <p14:tracePt t="351237" x="4402138" y="5303838"/>
          <p14:tracePt t="351254" x="4375150" y="5340350"/>
          <p14:tracePt t="351271" x="4367213" y="5367338"/>
          <p14:tracePt t="351287" x="4340225" y="5411788"/>
          <p14:tracePt t="351304" x="4340225" y="5438775"/>
          <p14:tracePt t="351321" x="4330700" y="5456238"/>
          <p14:tracePt t="351337" x="4330700" y="5518150"/>
          <p14:tracePt t="351354" x="4330700" y="5581650"/>
          <p14:tracePt t="351371" x="4330700" y="5626100"/>
          <p14:tracePt t="351404" x="4357688" y="5661025"/>
          <p14:tracePt t="351421" x="4394200" y="5661025"/>
          <p14:tracePt t="351437" x="4438650" y="5661025"/>
          <p14:tracePt t="351454" x="4465638" y="5661025"/>
          <p14:tracePt t="351471" x="4491038" y="5661025"/>
          <p14:tracePt t="351487" x="4510088" y="5661025"/>
          <p14:tracePt t="351548" x="4518025" y="5670550"/>
          <p14:tracePt t="351556" x="4518025" y="5680075"/>
          <p14:tracePt t="351564" x="4518025" y="5697538"/>
          <p14:tracePt t="351572" x="4510088" y="5732463"/>
          <p14:tracePt t="351588" x="4483100" y="5751513"/>
          <p14:tracePt t="351605" x="4367213" y="5911850"/>
          <p14:tracePt t="351621" x="4259263" y="6010275"/>
          <p14:tracePt t="351637" x="4170363" y="6089650"/>
          <p14:tracePt t="351654" x="4116388" y="6143625"/>
          <p14:tracePt t="351671" x="4081463" y="6188075"/>
          <p14:tracePt t="351687" x="4071938" y="6197600"/>
          <p14:tracePt t="351704" x="4054475" y="6224588"/>
          <p14:tracePt t="351721" x="4037013" y="6242050"/>
          <p14:tracePt t="351737" x="3983038" y="6251575"/>
          <p14:tracePt t="351754" x="3965575" y="6251575"/>
          <p14:tracePt t="351771" x="3919538" y="6251575"/>
          <p14:tracePt t="351788" x="3902075" y="6251575"/>
          <p14:tracePt t="351804" x="3857625" y="6251575"/>
          <p14:tracePt t="351821" x="3840163" y="6259513"/>
          <p14:tracePt t="351837" x="3830638" y="6276975"/>
          <p14:tracePt t="351870" x="3803650" y="6276975"/>
          <p14:tracePt t="351972" x="3795713" y="6276975"/>
          <p14:tracePt t="351996" x="3776663" y="6286500"/>
          <p14:tracePt t="352012" x="3759200" y="6286500"/>
          <p14:tracePt t="352028" x="3751263" y="6286500"/>
          <p14:tracePt t="352037" x="3741738" y="6296025"/>
          <p14:tracePt t="352356" x="3751263" y="6296025"/>
          <p14:tracePt t="352372" x="3768725" y="6296025"/>
          <p14:tracePt t="352380" x="3776663" y="6296025"/>
          <p14:tracePt t="352389" x="3795713" y="6296025"/>
          <p14:tracePt t="352404" x="3830638" y="6296025"/>
          <p14:tracePt t="352421" x="3884613" y="6303963"/>
          <p14:tracePt t="352438" x="3965575" y="6323013"/>
          <p14:tracePt t="352454" x="4044950" y="6330950"/>
          <p14:tracePt t="352470" x="4108450" y="6330950"/>
          <p14:tracePt t="352487" x="4160838" y="6330950"/>
          <p14:tracePt t="352504" x="4224338" y="6348413"/>
          <p14:tracePt t="352521" x="4303713" y="6348413"/>
          <p14:tracePt t="352537" x="4375150" y="6348413"/>
          <p14:tracePt t="352554" x="4473575" y="6348413"/>
          <p14:tracePt t="352570" x="4562475" y="6348413"/>
          <p14:tracePt t="352587" x="4652963" y="6348413"/>
          <p14:tracePt t="352604" x="4786313" y="6348413"/>
          <p14:tracePt t="352621" x="4848225" y="6348413"/>
          <p14:tracePt t="352637" x="4938713" y="6348413"/>
          <p14:tracePt t="352654" x="5010150" y="6348413"/>
          <p14:tracePt t="352671" x="5108575" y="6348413"/>
          <p14:tracePt t="352687" x="5214938" y="6348413"/>
          <p14:tracePt t="352704" x="5303838" y="6348413"/>
          <p14:tracePt t="352720" x="5394325" y="6348413"/>
          <p14:tracePt t="352737" x="5473700" y="6348413"/>
          <p14:tracePt t="352754" x="5491163" y="6348413"/>
          <p14:tracePt t="352770" x="5545138" y="6340475"/>
          <p14:tracePt t="352787" x="5572125" y="6340475"/>
          <p14:tracePt t="352804" x="5626100" y="6330950"/>
          <p14:tracePt t="352821" x="5661025" y="6330950"/>
          <p14:tracePt t="352837" x="5724525" y="6330950"/>
          <p14:tracePt t="352854" x="5813425" y="6330950"/>
          <p14:tracePt t="352870" x="5902325" y="6330950"/>
          <p14:tracePt t="352887" x="5965825" y="6330950"/>
          <p14:tracePt t="352904" x="6010275" y="6330950"/>
          <p14:tracePt t="352920" x="6027738" y="6330950"/>
          <p14:tracePt t="352937" x="6072188" y="6323013"/>
          <p14:tracePt t="353188" x="6054725" y="6323013"/>
          <p14:tracePt t="353196" x="6027738" y="6323013"/>
          <p14:tracePt t="353205" x="6010275" y="6323013"/>
          <p14:tracePt t="353221" x="5929313" y="6323013"/>
          <p14:tracePt t="353237" x="5840413" y="6323013"/>
          <p14:tracePt t="353254" x="5759450" y="6323013"/>
          <p14:tracePt t="353271" x="5670550" y="6323013"/>
          <p14:tracePt t="353287" x="5562600" y="6323013"/>
          <p14:tracePt t="353304" x="5473700" y="6323013"/>
          <p14:tracePt t="353320" x="5348288" y="6323013"/>
          <p14:tracePt t="353337" x="5241925" y="6323013"/>
          <p14:tracePt t="353354" x="5143500" y="6323013"/>
          <p14:tracePt t="353370" x="5037138" y="6323013"/>
          <p14:tracePt t="353387" x="4983163" y="6323013"/>
          <p14:tracePt t="353404" x="4894263" y="6323013"/>
          <p14:tracePt t="353421" x="4830763" y="6323013"/>
          <p14:tracePt t="353437" x="4697413" y="6357938"/>
          <p14:tracePt t="353454" x="4625975" y="6357938"/>
          <p14:tracePt t="353470" x="4483100" y="6357938"/>
          <p14:tracePt t="353487" x="4367213" y="6367463"/>
          <p14:tracePt t="353504" x="4276725" y="6367463"/>
          <p14:tracePt t="353521" x="4232275" y="6367463"/>
          <p14:tracePt t="353537" x="4170363" y="6367463"/>
          <p14:tracePt t="353554" x="4125913" y="6367463"/>
          <p14:tracePt t="353570" x="4054475" y="6367463"/>
          <p14:tracePt t="353587" x="3973513" y="6367463"/>
          <p14:tracePt t="353604" x="3830638" y="6367463"/>
          <p14:tracePt t="353621" x="3776663" y="6340475"/>
          <p14:tracePt t="353637" x="3724275" y="6330950"/>
          <p14:tracePt t="353654" x="3714750" y="6330950"/>
          <p14:tracePt t="353687" x="3705225" y="6313488"/>
          <p14:tracePt t="353708" x="3679825" y="6313488"/>
          <p14:tracePt t="353720" x="3660775" y="6313488"/>
          <p14:tracePt t="353737" x="3625850" y="6313488"/>
          <p14:tracePt t="353754" x="3581400" y="6296025"/>
          <p14:tracePt t="353770" x="3544888" y="6296025"/>
          <p14:tracePt t="353787" x="3500438" y="6296025"/>
          <p14:tracePt t="353804" x="3482975" y="6296025"/>
          <p14:tracePt t="353821" x="3446463" y="6296025"/>
          <p14:tracePt t="353837" x="3438525" y="6296025"/>
          <p14:tracePt t="353854" x="3429000" y="6296025"/>
          <p14:tracePt t="354180" x="3455988" y="6296025"/>
          <p14:tracePt t="354188" x="3490913" y="6296025"/>
          <p14:tracePt t="354196" x="3562350" y="6303963"/>
          <p14:tracePt t="354205" x="3598863" y="6303963"/>
          <p14:tracePt t="354221" x="3751263" y="6323013"/>
          <p14:tracePt t="354237" x="3867150" y="6348413"/>
          <p14:tracePt t="354254" x="3990975" y="6367463"/>
          <p14:tracePt t="354270" x="4081463" y="6384925"/>
          <p14:tracePt t="354288" x="4187825" y="6394450"/>
          <p14:tracePt t="354304" x="4303713" y="6394450"/>
          <p14:tracePt t="354320" x="4429125" y="6394450"/>
          <p14:tracePt t="354337" x="4572000" y="6394450"/>
          <p14:tracePt t="354354" x="4714875" y="6394450"/>
          <p14:tracePt t="354370" x="4867275" y="6394450"/>
          <p14:tracePt t="354387" x="4938713" y="6394450"/>
          <p14:tracePt t="354404" x="5054600" y="6394450"/>
          <p14:tracePt t="354421" x="5133975" y="6394450"/>
          <p14:tracePt t="354437" x="5197475" y="6394450"/>
          <p14:tracePt t="354454" x="5241925" y="6394450"/>
          <p14:tracePt t="354470" x="5303838" y="6394450"/>
          <p14:tracePt t="354487" x="5357813" y="6394450"/>
          <p14:tracePt t="354504" x="5402263" y="6394450"/>
          <p14:tracePt t="354521" x="5446713" y="6394450"/>
          <p14:tracePt t="354537" x="5473700" y="6394450"/>
          <p14:tracePt t="354554" x="5500688" y="6394450"/>
          <p14:tracePt t="354570" x="5537200" y="6394450"/>
          <p14:tracePt t="354587" x="5581650" y="6394450"/>
          <p14:tracePt t="354604" x="5643563" y="6367463"/>
          <p14:tracePt t="354620" x="5653088" y="6367463"/>
          <p14:tracePt t="354637" x="5697538" y="6367463"/>
          <p14:tracePt t="354654" x="5732463" y="6357938"/>
          <p14:tracePt t="354670" x="5751513" y="6357938"/>
          <p14:tracePt t="354687" x="5786438" y="6357938"/>
          <p14:tracePt t="354704" x="5813425" y="6340475"/>
          <p14:tracePt t="354720" x="5822950" y="6340475"/>
          <p14:tracePt t="354737" x="5867400" y="6330950"/>
          <p14:tracePt t="354754" x="5875338" y="6330950"/>
          <p14:tracePt t="354770" x="5894388" y="6330950"/>
          <p14:tracePt t="354787" x="5919788" y="6323013"/>
          <p14:tracePt t="354804" x="5929313" y="6313488"/>
          <p14:tracePt t="354821" x="5973763" y="6296025"/>
          <p14:tracePt t="354837" x="5983288" y="6296025"/>
          <p14:tracePt t="354854" x="6010275" y="6286500"/>
          <p14:tracePt t="355092" x="6000750" y="6286500"/>
          <p14:tracePt t="355108" x="5983288" y="6286500"/>
          <p14:tracePt t="355116" x="5973763" y="6276975"/>
          <p14:tracePt t="355140" x="5965825" y="6276975"/>
          <p14:tracePt t="355148" x="5956300" y="6276975"/>
          <p14:tracePt t="355156" x="5929313" y="6276975"/>
          <p14:tracePt t="355170" x="5911850" y="6276975"/>
          <p14:tracePt t="355187" x="5848350" y="6276975"/>
          <p14:tracePt t="355204" x="5697538" y="6276975"/>
          <p14:tracePt t="355221" x="5572125" y="6276975"/>
          <p14:tracePt t="355237" x="5446713" y="6276975"/>
          <p14:tracePt t="355254" x="5322888" y="6286500"/>
          <p14:tracePt t="355270" x="5224463" y="6286500"/>
          <p14:tracePt t="355288" x="5081588" y="6286500"/>
          <p14:tracePt t="355304" x="4911725" y="6286500"/>
          <p14:tracePt t="355320" x="4768850" y="6286500"/>
          <p14:tracePt t="355337" x="4572000" y="6286500"/>
          <p14:tracePt t="355354" x="4419600" y="6286500"/>
          <p14:tracePt t="355370" x="4313238" y="6286500"/>
          <p14:tracePt t="355387" x="4224338" y="6286500"/>
          <p14:tracePt t="355404" x="4170363" y="6286500"/>
          <p14:tracePt t="355421" x="4143375" y="6286500"/>
          <p14:tracePt t="355437" x="4116388" y="6286500"/>
          <p14:tracePt t="355454" x="4081463" y="6286500"/>
          <p14:tracePt t="355470" x="4037013" y="6286500"/>
          <p14:tracePt t="355487" x="3983038" y="6286500"/>
          <p14:tracePt t="355504" x="3902075" y="6286500"/>
          <p14:tracePt t="355521" x="3795713" y="6286500"/>
          <p14:tracePt t="355537" x="3697288" y="6286500"/>
          <p14:tracePt t="355554" x="3608388" y="6286500"/>
          <p14:tracePt t="355570" x="3509963" y="6313488"/>
          <p14:tracePt t="355587" x="3446463" y="6323013"/>
          <p14:tracePt t="355604" x="3429000" y="6340475"/>
          <p14:tracePt t="355620" x="3419475" y="6340475"/>
          <p14:tracePt t="356036" x="3438525" y="6340475"/>
          <p14:tracePt t="356044" x="3482975" y="6340475"/>
          <p14:tracePt t="356054" x="3554413" y="6340475"/>
          <p14:tracePt t="356070" x="3795713" y="6340475"/>
          <p14:tracePt t="356087" x="4054475" y="6357938"/>
          <p14:tracePt t="356104" x="4367213" y="6357938"/>
          <p14:tracePt t="356120" x="4679950" y="6357938"/>
          <p14:tracePt t="356137" x="4938713" y="6357938"/>
          <p14:tracePt t="356154" x="5133975" y="6357938"/>
          <p14:tracePt t="356170" x="5241925" y="6357938"/>
          <p14:tracePt t="356187" x="5322888" y="6357938"/>
          <p14:tracePt t="356204" x="5394325" y="6357938"/>
          <p14:tracePt t="356220" x="5429250" y="6357938"/>
          <p14:tracePt t="356237" x="5446713" y="6357938"/>
          <p14:tracePt t="356254" x="5483225" y="6357938"/>
          <p14:tracePt t="356270" x="5500688" y="6357938"/>
          <p14:tracePt t="356287" x="5545138" y="6357938"/>
          <p14:tracePt t="356304" x="5554663" y="6357938"/>
          <p14:tracePt t="356320" x="5589588" y="6357938"/>
          <p14:tracePt t="356337" x="5608638" y="6357938"/>
          <p14:tracePt t="356354" x="5653088" y="6357938"/>
          <p14:tracePt t="356370" x="5688013" y="6357938"/>
          <p14:tracePt t="356387" x="5715000" y="6348413"/>
          <p14:tracePt t="356404" x="5768975" y="6340475"/>
          <p14:tracePt t="356420" x="5776913" y="6330950"/>
          <p14:tracePt t="356500" x="5803900" y="6323013"/>
          <p14:tracePt t="356524" x="5813425" y="6323013"/>
          <p14:tracePt t="356564" x="5822950" y="6323013"/>
          <p14:tracePt t="356588" x="5830888" y="6323013"/>
          <p14:tracePt t="356652" x="5848350" y="6323013"/>
          <p14:tracePt t="356732" x="5867400" y="6323013"/>
          <p14:tracePt t="356980" x="5857875" y="6323013"/>
          <p14:tracePt t="356996" x="5848350" y="6323013"/>
          <p14:tracePt t="357012" x="5830888" y="6323013"/>
          <p14:tracePt t="357021" x="5822950" y="6323013"/>
          <p14:tracePt t="357028" x="5813425" y="6323013"/>
          <p14:tracePt t="357044" x="5795963" y="6323013"/>
          <p14:tracePt t="357054" x="5776913" y="6323013"/>
          <p14:tracePt t="357070" x="5751513" y="6323013"/>
          <p14:tracePt t="357087" x="5715000" y="6323013"/>
          <p14:tracePt t="357104" x="5697538" y="6323013"/>
          <p14:tracePt t="357120" x="5670550" y="6323013"/>
          <p14:tracePt t="357137" x="5643563" y="6323013"/>
          <p14:tracePt t="357154" x="5581650" y="6323013"/>
          <p14:tracePt t="357170" x="5456238" y="6323013"/>
          <p14:tracePt t="357187" x="5232400" y="6323013"/>
          <p14:tracePt t="357204" x="4857750" y="6323013"/>
          <p14:tracePt t="357221" x="4562475" y="6303963"/>
          <p14:tracePt t="357237" x="4322763" y="6286500"/>
          <p14:tracePt t="357253" x="4170363" y="6251575"/>
          <p14:tracePt t="357270" x="4037013" y="6232525"/>
          <p14:tracePt t="357287" x="3965575" y="6224588"/>
          <p14:tracePt t="357304" x="3902075" y="6224588"/>
          <p14:tracePt t="357320" x="3840163" y="6224588"/>
          <p14:tracePt t="357337" x="3803650" y="6224588"/>
          <p14:tracePt t="357354" x="3786188" y="6224588"/>
          <p14:tracePt t="357852" x="3830638" y="6224588"/>
          <p14:tracePt t="357860" x="3867150" y="6224588"/>
          <p14:tracePt t="357870" x="3938588" y="6224588"/>
          <p14:tracePt t="357887" x="4133850" y="6224588"/>
          <p14:tracePt t="357904" x="4402138" y="6224588"/>
          <p14:tracePt t="357920" x="4687888" y="6224588"/>
          <p14:tracePt t="357937" x="4946650" y="6224588"/>
          <p14:tracePt t="357954" x="5187950" y="6224588"/>
          <p14:tracePt t="357970" x="5340350" y="6224588"/>
          <p14:tracePt t="357987" x="5510213" y="6224588"/>
          <p14:tracePt t="358004" x="5670550" y="6161088"/>
          <p14:tracePt t="358005" x="5751513" y="6143625"/>
          <p14:tracePt t="358021" x="5884863" y="6099175"/>
          <p14:tracePt t="358037" x="5991225" y="6099175"/>
          <p14:tracePt t="358054" x="6081713" y="6099175"/>
          <p14:tracePt t="358070" x="6108700" y="6089650"/>
          <p14:tracePt t="358087" x="6108700" y="6045200"/>
          <p14:tracePt t="358104" x="6072188" y="6037263"/>
          <p14:tracePt t="358120" x="5956300" y="6099175"/>
          <p14:tracePt t="358137" x="5911850" y="6188075"/>
          <p14:tracePt t="358276" x="5911850" y="6180138"/>
          <p14:tracePt t="358292" x="5884863" y="6143625"/>
          <p14:tracePt t="358300" x="5857875" y="6116638"/>
          <p14:tracePt t="358308" x="5795963" y="6072188"/>
          <p14:tracePt t="358320" x="5776913" y="6045200"/>
          <p14:tracePt t="358337" x="5724525" y="5991225"/>
          <p14:tracePt t="358354" x="5634038" y="5875338"/>
          <p14:tracePt t="358370" x="5456238" y="5680075"/>
          <p14:tracePt t="358387" x="5180013" y="5367338"/>
          <p14:tracePt t="358404" x="4643438" y="4581525"/>
          <p14:tracePt t="358421" x="4214813" y="3822700"/>
          <p14:tracePt t="358437" x="3803650" y="3152775"/>
          <p14:tracePt t="358454" x="3429000" y="2527300"/>
          <p14:tracePt t="358470" x="3232150" y="2108200"/>
          <p14:tracePt t="358487" x="3054350" y="1803400"/>
          <p14:tracePt t="358504" x="3017838" y="1704975"/>
          <p14:tracePt t="358532" x="3009900" y="1704975"/>
          <p14:tracePt t="358644" x="2990850" y="1704975"/>
          <p14:tracePt t="358660" x="2973388" y="1660525"/>
          <p14:tracePt t="358668" x="2911475" y="1608138"/>
          <p14:tracePt t="358676" x="2884488" y="1598613"/>
          <p14:tracePt t="358687" x="2813050" y="1571625"/>
          <p14:tracePt t="358704" x="2687638" y="1473200"/>
          <p14:tracePt t="358720" x="2598738" y="1374775"/>
          <p14:tracePt t="358737" x="2554288" y="1276350"/>
          <p14:tracePt t="358754" x="2544763" y="1250950"/>
          <p14:tracePt t="358770" x="2536825" y="1196975"/>
          <p14:tracePt t="358787" x="2490788" y="1133475"/>
          <p14:tracePt t="358804" x="2393950" y="982663"/>
          <p14:tracePt t="358821" x="2286000" y="893763"/>
          <p14:tracePt t="358837" x="2205038" y="822325"/>
          <p14:tracePt t="358854" x="2160588" y="776288"/>
          <p14:tracePt t="358870" x="2143125" y="750888"/>
          <p14:tracePt t="358887" x="2108200" y="723900"/>
          <p14:tracePt t="358904" x="2098675" y="687388"/>
          <p14:tracePt t="358920" x="2071688" y="652463"/>
          <p14:tracePt t="358937" x="2027238" y="608013"/>
          <p14:tracePt t="358954" x="1982788" y="561975"/>
          <p14:tracePt t="358970" x="1946275" y="527050"/>
          <p14:tracePt t="358987" x="1901825" y="509588"/>
          <p14:tracePt t="359004" x="1847850" y="473075"/>
          <p14:tracePt t="359021" x="1803400" y="465138"/>
          <p14:tracePt t="359038" x="1776413" y="446088"/>
          <p14:tracePt t="359054" x="1751013" y="428625"/>
          <p14:tracePt t="359070" x="1704975" y="411163"/>
          <p14:tracePt t="359087" x="1670050" y="393700"/>
          <p14:tracePt t="359103" x="1633538" y="366713"/>
          <p14:tracePt t="359120" x="1625600" y="357188"/>
          <p14:tracePt t="359137" x="1608138" y="347663"/>
          <p14:tracePt t="359154" x="1589088" y="347663"/>
          <p14:tracePt t="359170" x="1571625" y="339725"/>
          <p14:tracePt t="359204" x="1571625" y="322263"/>
          <p14:tracePt t="359221" x="1571625" y="285750"/>
          <p14:tracePt t="359237" x="1562100" y="268288"/>
          <p14:tracePt t="359253" x="1554163" y="250825"/>
          <p14:tracePt t="359270" x="1554163" y="231775"/>
          <p14:tracePt t="359380" x="1544638" y="223838"/>
          <p14:tracePt t="359388" x="1527175" y="223838"/>
          <p14:tracePt t="360271" x="1401763" y="98425"/>
          <p14:tracePt t="360460" x="1419225" y="125413"/>
          <p14:tracePt t="360468" x="1438275" y="133350"/>
          <p14:tracePt t="360476" x="1455738" y="160338"/>
          <p14:tracePt t="360487" x="1517650" y="187325"/>
          <p14:tracePt t="360503" x="1633538" y="276225"/>
          <p14:tracePt t="360520" x="1714500" y="322263"/>
          <p14:tracePt t="360537" x="1830388" y="3746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"/>
          <p:cNvSpPr>
            <a:spLocks noChangeArrowheads="1"/>
          </p:cNvSpPr>
          <p:nvPr/>
        </p:nvSpPr>
        <p:spPr bwMode="auto">
          <a:xfrm>
            <a:off x="6096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6172200" y="5410200"/>
            <a:ext cx="3581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b="1" i="1">
                <a:solidFill>
                  <a:srgbClr val="0000CC"/>
                </a:solidFill>
              </a:rPr>
              <a:t>Figure: </a:t>
            </a:r>
            <a:r>
              <a:rPr lang="en-US" altLang="en-US" sz="1800" i="1">
                <a:solidFill>
                  <a:srgbClr val="0000CC"/>
                </a:solidFill>
              </a:rPr>
              <a:t>A BJT cascode amplifier with a cascode current source.</a:t>
            </a:r>
          </a:p>
        </p:txBody>
      </p:sp>
      <p:pic>
        <p:nvPicPr>
          <p:cNvPr id="51204" name="Picture 5" descr="se07F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7200"/>
            <a:ext cx="4248150" cy="48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2362200" y="152400"/>
            <a:ext cx="3657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chemeClr val="tx2"/>
                </a:solidFill>
              </a:rPr>
              <a:t>The BJT Cascode</a:t>
            </a:r>
          </a:p>
        </p:txBody>
      </p:sp>
      <p:sp>
        <p:nvSpPr>
          <p:cNvPr id="51206" name="Rectangle 9"/>
          <p:cNvSpPr>
            <a:spLocks noChangeArrowheads="1"/>
          </p:cNvSpPr>
          <p:nvPr/>
        </p:nvSpPr>
        <p:spPr bwMode="auto">
          <a:xfrm>
            <a:off x="1981200" y="4648201"/>
            <a:ext cx="3657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that to realize gains approaching this level, the current-source load must also be cascoded.</a:t>
            </a:r>
          </a:p>
        </p:txBody>
      </p:sp>
      <p:pic>
        <p:nvPicPr>
          <p:cNvPr id="5120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143000"/>
            <a:ext cx="36988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8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600200"/>
            <a:ext cx="27844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9" name="Rectangle 12"/>
          <p:cNvSpPr>
            <a:spLocks noChangeArrowheads="1"/>
          </p:cNvSpPr>
          <p:nvPr/>
        </p:nvSpPr>
        <p:spPr bwMode="auto">
          <a:xfrm>
            <a:off x="2057400" y="2286001"/>
            <a:ext cx="39624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which will be less than (</a:t>
            </a:r>
            <a:r>
              <a:rPr lang="en-US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en-US" sz="1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1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 magnitude. In fact, the maximum possible gain magnitude is obtained when </a:t>
            </a:r>
            <a:r>
              <a:rPr lang="en-US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1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&gt;&gt; r</a:t>
            </a:r>
            <a:r>
              <a:rPr lang="en-US" altLang="en-US" sz="1800" baseline="-25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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is given by</a:t>
            </a:r>
          </a:p>
        </p:txBody>
      </p:sp>
      <p:pic>
        <p:nvPicPr>
          <p:cNvPr id="51210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581400"/>
            <a:ext cx="253047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67353"/>
      </p:ext>
    </p:extLst>
  </p:cSld>
  <p:clrMapOvr>
    <a:masterClrMapping/>
  </p:clrMapOvr>
  <p:transition advTm="1251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20" x="1027113" y="5018088"/>
          <p14:tracePt t="2648" x="1000125" y="5000625"/>
          <p14:tracePt t="2664" x="990600" y="4956175"/>
          <p14:tracePt t="2672" x="982663" y="4946650"/>
          <p14:tracePt t="2683" x="973138" y="4911725"/>
          <p14:tracePt t="2699" x="911225" y="4795838"/>
          <p14:tracePt t="2716" x="812800" y="4652963"/>
          <p14:tracePt t="2733" x="704850" y="4518025"/>
          <p14:tracePt t="2880" x="704850" y="4537075"/>
          <p14:tracePt t="2888" x="704850" y="4608513"/>
          <p14:tracePt t="2899" x="704850" y="4652963"/>
          <p14:tracePt t="2920" x="768350" y="4518025"/>
          <p14:tracePt t="2933" x="830263" y="4456113"/>
          <p14:tracePt t="2949" x="1062038" y="4367213"/>
          <p14:tracePt t="2966" x="1393825" y="4214813"/>
          <p14:tracePt t="2983" x="1758950" y="4017963"/>
          <p14:tracePt t="3000" x="2295525" y="3830638"/>
          <p14:tracePt t="3017" x="3473450" y="3490913"/>
          <p14:tracePt t="3033" x="4394200" y="3241675"/>
          <p14:tracePt t="3050" x="5027613" y="3044825"/>
          <p14:tracePt t="3066" x="5357813" y="2874963"/>
          <p14:tracePt t="3083" x="5456238" y="2776538"/>
          <p14:tracePt t="3099" x="5500688" y="2697163"/>
          <p14:tracePt t="3272" x="5562600" y="2652713"/>
          <p14:tracePt t="3280" x="5616575" y="2633663"/>
          <p14:tracePt t="3288" x="5688013" y="2633663"/>
          <p14:tracePt t="3299" x="5822950" y="2660650"/>
          <p14:tracePt t="3316" x="6062663" y="2446338"/>
          <p14:tracePt t="3333" x="6197600" y="2295525"/>
          <p14:tracePt t="3349" x="6276975" y="2133600"/>
          <p14:tracePt t="3366" x="6456363" y="1938338"/>
          <p14:tracePt t="3368" x="6527800" y="1847850"/>
          <p14:tracePt t="3383" x="6572250" y="1785938"/>
          <p14:tracePt t="3400" x="6589713" y="1608138"/>
          <p14:tracePt t="3417" x="6599238" y="1544638"/>
          <p14:tracePt t="3433" x="6599238" y="1517650"/>
          <p14:tracePt t="3656" x="6572250" y="1536700"/>
          <p14:tracePt t="3665" x="6554788" y="1544638"/>
          <p14:tracePt t="3680" x="6554788" y="1536700"/>
          <p14:tracePt t="3688" x="6554788" y="1509713"/>
          <p14:tracePt t="3699" x="6554788" y="1473200"/>
          <p14:tracePt t="3716" x="6554788" y="1465263"/>
          <p14:tracePt t="3733" x="6554788" y="1455738"/>
          <p14:tracePt t="3749" x="6554788" y="1428750"/>
          <p14:tracePt t="3766" x="6527800" y="1401763"/>
          <p14:tracePt t="3783" x="6500813" y="1384300"/>
          <p14:tracePt t="3799" x="6483350" y="1384300"/>
          <p14:tracePt t="3834" x="6483350" y="1366838"/>
          <p14:tracePt t="3849" x="6599238" y="1276350"/>
          <p14:tracePt t="3866" x="6965950" y="1179513"/>
          <p14:tracePt t="3883" x="7348538" y="1133475"/>
          <p14:tracePt t="3899" x="7518400" y="1133475"/>
          <p14:tracePt t="3916" x="7572375" y="1133475"/>
          <p14:tracePt t="4024" x="7581900" y="1125538"/>
          <p14:tracePt t="4033" x="7599363" y="1108075"/>
          <p14:tracePt t="4040" x="7608888" y="1098550"/>
          <p14:tracePt t="4049" x="7634288" y="1062038"/>
          <p14:tracePt t="4066" x="7634288" y="1017588"/>
          <p14:tracePt t="4083" x="7643813" y="1009650"/>
          <p14:tracePt t="4099" x="7653338" y="990600"/>
          <p14:tracePt t="4133" x="7589838" y="990600"/>
          <p14:tracePt t="4149" x="7232650" y="990600"/>
          <p14:tracePt t="4166" x="6919913" y="990600"/>
          <p14:tracePt t="4182" x="6823075" y="1009650"/>
          <p14:tracePt t="4200" x="6616700" y="1009650"/>
          <p14:tracePt t="4216" x="5894388" y="741363"/>
          <p14:tracePt t="4233" x="5562600" y="588963"/>
          <p14:tracePt t="4249" x="5527675" y="482600"/>
          <p14:tracePt t="4368" x="5527675" y="517525"/>
          <p14:tracePt t="4384" x="5518150" y="544513"/>
          <p14:tracePt t="4392" x="5510213" y="554038"/>
          <p14:tracePt t="4432" x="5510213" y="561975"/>
          <p14:tracePt t="4696" x="5518150" y="581025"/>
          <p14:tracePt t="4704" x="5562600" y="561975"/>
          <p14:tracePt t="4716" x="5581650" y="536575"/>
          <p14:tracePt t="4733" x="5670550" y="446088"/>
          <p14:tracePt t="4749" x="5857875" y="347663"/>
          <p14:tracePt t="4766" x="6018213" y="268288"/>
          <p14:tracePt t="4783" x="6188075" y="179388"/>
          <p14:tracePt t="4800" x="6286500" y="125413"/>
          <p14:tracePt t="4816" x="6456363" y="44450"/>
          <p14:tracePt t="4833" x="6491288" y="44450"/>
          <p14:tracePt t="4849" x="6500813" y="44450"/>
          <p14:tracePt t="4866" x="6518275" y="44450"/>
          <p14:tracePt t="4882" x="6537325" y="26988"/>
          <p14:tracePt t="4912" x="6537325" y="17463"/>
          <p14:tracePt t="5032" x="6518275" y="17463"/>
          <p14:tracePt t="5040" x="6500813" y="26988"/>
          <p14:tracePt t="5049" x="6473825" y="26988"/>
          <p14:tracePt t="5066" x="6384925" y="125413"/>
          <p14:tracePt t="5083" x="6348413" y="169863"/>
          <p14:tracePt t="5144" x="6348413" y="142875"/>
          <p14:tracePt t="5192" x="6348413" y="160338"/>
          <p14:tracePt t="5200" x="6340475" y="196850"/>
          <p14:tracePt t="5208" x="6330950" y="223838"/>
          <p14:tracePt t="5217" x="6330950" y="231775"/>
          <p14:tracePt t="5233" x="6303963" y="295275"/>
          <p14:tracePt t="5249" x="6276975" y="366713"/>
          <p14:tracePt t="5266" x="6269038" y="401638"/>
          <p14:tracePt t="5282" x="6251575" y="446088"/>
          <p14:tracePt t="5299" x="6197600" y="517525"/>
          <p14:tracePt t="5316" x="6153150" y="571500"/>
          <p14:tracePt t="5332" x="6089650" y="615950"/>
          <p14:tracePt t="5349" x="6027738" y="652463"/>
          <p14:tracePt t="5366" x="5965825" y="704850"/>
          <p14:tracePt t="5383" x="5929313" y="723900"/>
          <p14:tracePt t="5400" x="5894388" y="741363"/>
          <p14:tracePt t="5416" x="5884863" y="750888"/>
          <p14:tracePt t="5433" x="5875338" y="758825"/>
          <p14:tracePt t="5449" x="5857875" y="785813"/>
          <p14:tracePt t="5466" x="5857875" y="795338"/>
          <p14:tracePt t="5482" x="5848350" y="803275"/>
          <p14:tracePt t="5560" x="5848350" y="812800"/>
          <p14:tracePt t="5576" x="5830888" y="830263"/>
          <p14:tracePt t="5584" x="5830888" y="847725"/>
          <p14:tracePt t="5592" x="5830888" y="857250"/>
          <p14:tracePt t="5608" x="5830888" y="866775"/>
          <p14:tracePt t="5624" x="5830888" y="874713"/>
          <p14:tracePt t="5633" x="5830888" y="893763"/>
          <p14:tracePt t="5649" x="5830888" y="911225"/>
          <p14:tracePt t="5704" x="5830888" y="919163"/>
          <p14:tracePt t="5712" x="5830888" y="928688"/>
          <p14:tracePt t="5720" x="5830888" y="965200"/>
          <p14:tracePt t="5732" x="5830888" y="982663"/>
          <p14:tracePt t="5749" x="5830888" y="1017588"/>
          <p14:tracePt t="5766" x="5830888" y="1036638"/>
          <p14:tracePt t="6520" x="5813425" y="1044575"/>
          <p14:tracePt t="6528" x="5786438" y="1044575"/>
          <p14:tracePt t="6536" x="5751513" y="1044575"/>
          <p14:tracePt t="6549" x="5724525" y="1044575"/>
          <p14:tracePt t="6566" x="5599113" y="1044575"/>
          <p14:tracePt t="6583" x="5510213" y="1044575"/>
          <p14:tracePt t="6599" x="5419725" y="1044575"/>
          <p14:tracePt t="6616" x="5295900" y="1044575"/>
          <p14:tracePt t="6633" x="5062538" y="1044575"/>
          <p14:tracePt t="6649" x="4875213" y="1044575"/>
          <p14:tracePt t="6666" x="4652963" y="1044575"/>
          <p14:tracePt t="6682" x="4554538" y="1017588"/>
          <p14:tracePt t="6699" x="4545013" y="1017588"/>
          <p14:tracePt t="6760" x="4537075" y="1000125"/>
          <p14:tracePt t="6800" x="4527550" y="1000125"/>
          <p14:tracePt t="6872" x="4518025" y="990600"/>
          <p14:tracePt t="6888" x="4510088" y="982663"/>
          <p14:tracePt t="6904" x="4510088" y="973138"/>
          <p14:tracePt t="6920" x="4510088" y="965200"/>
          <p14:tracePt t="6992" x="4500563" y="955675"/>
          <p14:tracePt t="7016" x="4473575" y="955675"/>
          <p14:tracePt t="7024" x="4446588" y="955675"/>
          <p14:tracePt t="7034" x="4429125" y="955675"/>
          <p14:tracePt t="7049" x="4340225" y="955675"/>
          <p14:tracePt t="7066" x="4295775" y="955675"/>
          <p14:tracePt t="7082" x="4259263" y="955675"/>
          <p14:tracePt t="7100" x="4197350" y="955675"/>
          <p14:tracePt t="7116" x="4133850" y="955675"/>
          <p14:tracePt t="7133" x="4116388" y="955675"/>
          <p14:tracePt t="7304" x="4108450" y="955675"/>
          <p14:tracePt t="7312" x="4081463" y="965200"/>
          <p14:tracePt t="7328" x="4062413" y="965200"/>
          <p14:tracePt t="7336" x="4017963" y="965200"/>
          <p14:tracePt t="7349" x="3983038" y="965200"/>
          <p14:tracePt t="7366" x="3911600" y="965200"/>
          <p14:tracePt t="7382" x="3848100" y="965200"/>
          <p14:tracePt t="7399" x="3840163" y="965200"/>
          <p14:tracePt t="7417" x="3813175" y="965200"/>
          <p14:tracePt t="7433" x="3795713" y="965200"/>
          <p14:tracePt t="7449" x="3759200" y="965200"/>
          <p14:tracePt t="7466" x="3732213" y="965200"/>
          <p14:tracePt t="7482" x="3687763" y="965200"/>
          <p14:tracePt t="7499" x="3679825" y="965200"/>
          <p14:tracePt t="7516" x="3652838" y="965200"/>
          <p14:tracePt t="7560" x="3643313" y="965200"/>
          <p14:tracePt t="7568" x="3633788" y="965200"/>
          <p14:tracePt t="7582" x="3625850" y="965200"/>
          <p14:tracePt t="7599" x="3589338" y="965200"/>
          <p14:tracePt t="7656" x="3571875" y="965200"/>
          <p14:tracePt t="7665" x="3544888" y="965200"/>
          <p14:tracePt t="7672" x="3527425" y="965200"/>
          <p14:tracePt t="7682" x="3482975" y="965200"/>
          <p14:tracePt t="7699" x="3465513" y="965200"/>
          <p14:tracePt t="7716" x="3455988" y="965200"/>
          <p14:tracePt t="8120" x="3446463" y="955675"/>
          <p14:tracePt t="8160" x="3446463" y="946150"/>
          <p14:tracePt t="8176" x="3455988" y="946150"/>
          <p14:tracePt t="8184" x="3465513" y="946150"/>
          <p14:tracePt t="8208" x="3473450" y="946150"/>
          <p14:tracePt t="8224" x="3509963" y="946150"/>
          <p14:tracePt t="8240" x="3536950" y="938213"/>
          <p14:tracePt t="8249" x="3544888" y="938213"/>
          <p14:tracePt t="8256" x="3571875" y="911225"/>
          <p14:tracePt t="8266" x="3589338" y="911225"/>
          <p14:tracePt t="8282" x="3643313" y="901700"/>
          <p14:tracePt t="8299" x="3687763" y="901700"/>
          <p14:tracePt t="8316" x="3705225" y="901700"/>
          <p14:tracePt t="8332" x="3714750" y="901700"/>
          <p14:tracePt t="8560" x="3741738" y="901700"/>
          <p14:tracePt t="8568" x="3751263" y="901700"/>
          <p14:tracePt t="8576" x="3768725" y="901700"/>
          <p14:tracePt t="8584" x="3803650" y="901700"/>
          <p14:tracePt t="8599" x="3848100" y="901700"/>
          <p14:tracePt t="8616" x="3956050" y="901700"/>
          <p14:tracePt t="8633" x="4152900" y="901700"/>
          <p14:tracePt t="8649" x="4241800" y="919163"/>
          <p14:tracePt t="8666" x="4348163" y="928688"/>
          <p14:tracePt t="8682" x="4473575" y="928688"/>
          <p14:tracePt t="8699" x="4679950" y="982663"/>
          <p14:tracePt t="8715" x="4857750" y="1017588"/>
          <p14:tracePt t="8732" x="4946650" y="1036638"/>
          <p14:tracePt t="8749" x="4973638" y="1054100"/>
          <p14:tracePt t="8952" x="4983163" y="1054100"/>
          <p14:tracePt t="8968" x="5010150" y="1054100"/>
          <p14:tracePt t="8984" x="5027613" y="1054100"/>
          <p14:tracePt t="8992" x="5037138" y="1054100"/>
          <p14:tracePt t="9000" x="5072063" y="1054100"/>
          <p14:tracePt t="9016" x="5143500" y="1054100"/>
          <p14:tracePt t="9033" x="5286375" y="1054100"/>
          <p14:tracePt t="9049" x="5348288" y="1054100"/>
          <p14:tracePt t="9066" x="5411788" y="1054100"/>
          <p14:tracePt t="9082" x="5446713" y="1054100"/>
          <p14:tracePt t="9099" x="5456238" y="1054100"/>
          <p14:tracePt t="9115" x="5465763" y="1054100"/>
          <p14:tracePt t="9149" x="5491163" y="1054100"/>
          <p14:tracePt t="9166" x="5527675" y="1054100"/>
          <p14:tracePt t="9182" x="5572125" y="1054100"/>
          <p14:tracePt t="9199" x="5634038" y="1054100"/>
          <p14:tracePt t="9216" x="5759450" y="1054100"/>
          <p14:tracePt t="9233" x="5902325" y="1054100"/>
          <p14:tracePt t="9249" x="6054725" y="1054100"/>
          <p14:tracePt t="9266" x="6180138" y="1054100"/>
          <p14:tracePt t="9282" x="6330950" y="1062038"/>
          <p14:tracePt t="9299" x="6500813" y="1089025"/>
          <p14:tracePt t="9316" x="6688138" y="1143000"/>
          <p14:tracePt t="9332" x="6840538" y="1169988"/>
          <p14:tracePt t="9349" x="6956425" y="1214438"/>
          <p14:tracePt t="9366" x="7000875" y="1231900"/>
          <p14:tracePt t="9382" x="7062788" y="1241425"/>
          <p14:tracePt t="9384" x="7099300" y="1250950"/>
          <p14:tracePt t="9399" x="7180263" y="1285875"/>
          <p14:tracePt t="9416" x="7286625" y="1330325"/>
          <p14:tracePt t="9433" x="7466013" y="1384300"/>
          <p14:tracePt t="9449" x="7554913" y="1393825"/>
          <p14:tracePt t="9466" x="7589838" y="1419225"/>
          <p14:tracePt t="9482" x="7634288" y="1446213"/>
          <p14:tracePt t="9499" x="7661275" y="1455738"/>
          <p14:tracePt t="9532" x="7670800" y="1455738"/>
          <p14:tracePt t="9549" x="7705725" y="1490663"/>
          <p14:tracePt t="9566" x="7724775" y="1500188"/>
          <p14:tracePt t="9582" x="7777163" y="1527175"/>
          <p14:tracePt t="9600" x="7840663" y="1562100"/>
          <p14:tracePt t="9616" x="7974013" y="1608138"/>
          <p14:tracePt t="9633" x="8108950" y="1616075"/>
          <p14:tracePt t="9649" x="8259763" y="1633538"/>
          <p14:tracePt t="9666" x="8402638" y="1652588"/>
          <p14:tracePt t="9682" x="8599488" y="1652588"/>
          <p14:tracePt t="9699" x="8680450" y="1652588"/>
          <p14:tracePt t="9716" x="8742363" y="1643063"/>
          <p14:tracePt t="9732" x="8742363" y="1633538"/>
          <p14:tracePt t="9766" x="8742363" y="1625600"/>
          <p14:tracePt t="9782" x="8705850" y="1616075"/>
          <p14:tracePt t="9799" x="8697913" y="1616075"/>
          <p14:tracePt t="9872" x="8670925" y="1589088"/>
          <p14:tracePt t="9888" x="8626475" y="1536700"/>
          <p14:tracePt t="9896" x="8609013" y="1517650"/>
          <p14:tracePt t="9904" x="8589963" y="1482725"/>
          <p14:tracePt t="9916" x="8545513" y="1401763"/>
          <p14:tracePt t="9933" x="8510588" y="1268413"/>
          <p14:tracePt t="9949" x="8491538" y="1214438"/>
          <p14:tracePt t="9966" x="8466138" y="1133475"/>
          <p14:tracePt t="9982" x="8447088" y="1036638"/>
          <p14:tracePt t="10000" x="8420100" y="928688"/>
          <p14:tracePt t="10016" x="8420100" y="901700"/>
          <p14:tracePt t="10033" x="8420100" y="866775"/>
          <p14:tracePt t="10049" x="8420100" y="839788"/>
          <p14:tracePt t="10067" x="8420100" y="812800"/>
          <p14:tracePt t="10082" x="8402638" y="768350"/>
          <p14:tracePt t="10352" x="8402638" y="758825"/>
          <p14:tracePt t="10408" x="8402638" y="741363"/>
          <p14:tracePt t="10416" x="8412163" y="723900"/>
          <p14:tracePt t="10992" x="8420100" y="723900"/>
          <p14:tracePt t="11000" x="8429625" y="723900"/>
          <p14:tracePt t="11016" x="8466138" y="731838"/>
          <p14:tracePt t="11033" x="8491538" y="741363"/>
          <p14:tracePt t="11049" x="8501063" y="750888"/>
          <p14:tracePt t="11056" x="8510588" y="750888"/>
          <p14:tracePt t="11080" x="8518525" y="750888"/>
          <p14:tracePt t="11088" x="8528050" y="758825"/>
          <p14:tracePt t="11104" x="8528050" y="768350"/>
          <p14:tracePt t="11115" x="8537575" y="785813"/>
          <p14:tracePt t="11132" x="8545513" y="812800"/>
          <p14:tracePt t="11149" x="8582025" y="847725"/>
          <p14:tracePt t="11166" x="8582025" y="884238"/>
          <p14:tracePt t="11182" x="8599488" y="911225"/>
          <p14:tracePt t="11199" x="8609013" y="919163"/>
          <p14:tracePt t="11296" x="8609013" y="928688"/>
          <p14:tracePt t="11312" x="8609013" y="938213"/>
          <p14:tracePt t="11320" x="8609013" y="946150"/>
          <p14:tracePt t="11336" x="8609013" y="955675"/>
          <p14:tracePt t="11352" x="8609013" y="982663"/>
          <p14:tracePt t="11365" x="8609013" y="990600"/>
          <p14:tracePt t="11400" x="8609013" y="1000125"/>
          <p14:tracePt t="11408" x="8589963" y="1027113"/>
          <p14:tracePt t="11417" x="8582025" y="1036638"/>
          <p14:tracePt t="11432" x="8572500" y="1062038"/>
          <p14:tracePt t="11449" x="8562975" y="1108075"/>
          <p14:tracePt t="11466" x="8518525" y="1204913"/>
          <p14:tracePt t="11482" x="8510588" y="1258888"/>
          <p14:tracePt t="11499" x="8491538" y="1339850"/>
          <p14:tracePt t="11516" x="8456613" y="1438275"/>
          <p14:tracePt t="11532" x="8456613" y="1500188"/>
          <p14:tracePt t="11549" x="8456613" y="1581150"/>
          <p14:tracePt t="11566" x="8456613" y="1633538"/>
          <p14:tracePt t="11582" x="8456613" y="1697038"/>
          <p14:tracePt t="11599" x="8456613" y="1785938"/>
          <p14:tracePt t="11616" x="8456613" y="1857375"/>
          <p14:tracePt t="11632" x="8456613" y="1866900"/>
          <p14:tracePt t="11649" x="8456613" y="1874838"/>
          <p14:tracePt t="13056" x="8456613" y="1901825"/>
          <p14:tracePt t="13080" x="8456613" y="1911350"/>
          <p14:tracePt t="13216" x="8456613" y="1919288"/>
          <p14:tracePt t="13240" x="8456613" y="1928813"/>
          <p14:tracePt t="13272" x="8456613" y="1955800"/>
          <p14:tracePt t="13288" x="8456613" y="1965325"/>
          <p14:tracePt t="13296" x="8456613" y="1973263"/>
          <p14:tracePt t="13304" x="8456613" y="1982788"/>
          <p14:tracePt t="13315" x="8456613" y="2000250"/>
          <p14:tracePt t="13332" x="8456613" y="2017713"/>
          <p14:tracePt t="13349" x="8456613" y="2071688"/>
          <p14:tracePt t="13365" x="8456613" y="2116138"/>
          <p14:tracePt t="13382" x="8456613" y="2197100"/>
          <p14:tracePt t="13400" x="8456613" y="2357438"/>
          <p14:tracePt t="13416" x="8456613" y="2465388"/>
          <p14:tracePt t="13432" x="8483600" y="2616200"/>
          <p14:tracePt t="13449" x="8483600" y="2741613"/>
          <p14:tracePt t="13466" x="8483600" y="2830513"/>
          <p14:tracePt t="13482" x="8510588" y="2901950"/>
          <p14:tracePt t="13499" x="8510588" y="2928938"/>
          <p14:tracePt t="13515" x="8510588" y="2965450"/>
          <p14:tracePt t="13532" x="8483600" y="2973388"/>
          <p14:tracePt t="13549" x="8420100" y="3000375"/>
          <p14:tracePt t="13565" x="8385175" y="3009900"/>
          <p14:tracePt t="13583" x="8358188" y="3009900"/>
          <p14:tracePt t="13615" x="8348663" y="3009900"/>
          <p14:tracePt t="13633" x="8340725" y="3009900"/>
          <p14:tracePt t="13649" x="8286750" y="3009900"/>
          <p14:tracePt t="13665" x="8232775" y="3009900"/>
          <p14:tracePt t="13682" x="8170863" y="2990850"/>
          <p14:tracePt t="13699" x="8153400" y="2982913"/>
          <p14:tracePt t="13880" x="8134350" y="2982913"/>
          <p14:tracePt t="13904" x="8126413" y="2973388"/>
          <p14:tracePt t="13920" x="8108950" y="2973388"/>
          <p14:tracePt t="13928" x="8099425" y="2973388"/>
          <p14:tracePt t="13936" x="8081963" y="2973388"/>
          <p14:tracePt t="14072" x="8072438" y="2973388"/>
          <p14:tracePt t="14104" x="8045450" y="2973388"/>
          <p14:tracePt t="14120" x="8027988" y="2973388"/>
          <p14:tracePt t="14128" x="8001000" y="2973388"/>
          <p14:tracePt t="14136" x="7966075" y="2973388"/>
          <p14:tracePt t="14149" x="7929563" y="2973388"/>
          <p14:tracePt t="14165" x="7867650" y="2946400"/>
          <p14:tracePt t="14199" x="7813675" y="2946400"/>
          <p14:tracePt t="14216" x="7759700" y="2946400"/>
          <p14:tracePt t="14232" x="7705725" y="2946400"/>
          <p14:tracePt t="14249" x="7661275" y="2946400"/>
          <p14:tracePt t="14266" x="7599363" y="2946400"/>
          <p14:tracePt t="14282" x="7518400" y="2946400"/>
          <p14:tracePt t="14299" x="7446963" y="2946400"/>
          <p14:tracePt t="14315" x="7402513" y="2946400"/>
          <p14:tracePt t="14332" x="7358063" y="2946400"/>
          <p14:tracePt t="14349" x="7277100" y="2973388"/>
          <p14:tracePt t="14365" x="7215188" y="3000375"/>
          <p14:tracePt t="14382" x="7134225" y="3027363"/>
          <p14:tracePt t="14399" x="7089775" y="3036888"/>
          <p14:tracePt t="14400" x="7045325" y="3062288"/>
          <p14:tracePt t="14416" x="6983413" y="3081338"/>
          <p14:tracePt t="14432" x="6919913" y="3098800"/>
          <p14:tracePt t="14449" x="6884988" y="3125788"/>
          <p14:tracePt t="14465" x="6840538" y="3152775"/>
          <p14:tracePt t="14482" x="6759575" y="3205163"/>
          <p14:tracePt t="14499" x="6688138" y="3251200"/>
          <p14:tracePt t="14515" x="6626225" y="3322638"/>
          <p14:tracePt t="14533" x="6572250" y="3375025"/>
          <p14:tracePt t="14549" x="6545263" y="3394075"/>
          <p14:tracePt t="14565" x="6527800" y="3429000"/>
          <p14:tracePt t="14582" x="6500813" y="3465513"/>
          <p14:tracePt t="14599" x="6465888" y="3554413"/>
          <p14:tracePt t="14616" x="6394450" y="3652838"/>
          <p14:tracePt t="14633" x="6367463" y="3768725"/>
          <p14:tracePt t="14649" x="6357938" y="3830638"/>
          <p14:tracePt t="14666" x="6357938" y="3911600"/>
          <p14:tracePt t="14682" x="6357938" y="3965575"/>
          <p14:tracePt t="14699" x="6357938" y="4010025"/>
          <p14:tracePt t="14715" x="6357938" y="4054475"/>
          <p14:tracePt t="14732" x="6357938" y="4089400"/>
          <p14:tracePt t="14749" x="6357938" y="4179888"/>
          <p14:tracePt t="14765" x="6357938" y="4251325"/>
          <p14:tracePt t="14782" x="6357938" y="4330700"/>
          <p14:tracePt t="14799" x="6375400" y="4419600"/>
          <p14:tracePt t="14816" x="6411913" y="4537075"/>
          <p14:tracePt t="14833" x="6456363" y="4633913"/>
          <p14:tracePt t="14849" x="6491288" y="4697413"/>
          <p14:tracePt t="14865" x="6554788" y="4768850"/>
          <p14:tracePt t="14882" x="6608763" y="4822825"/>
          <p14:tracePt t="14899" x="6661150" y="4884738"/>
          <p14:tracePt t="14915" x="6697663" y="4919663"/>
          <p14:tracePt t="14932" x="6777038" y="4991100"/>
          <p14:tracePt t="14949" x="6840538" y="5054600"/>
          <p14:tracePt t="14966" x="6875463" y="5081588"/>
          <p14:tracePt t="14982" x="6956425" y="5133975"/>
          <p14:tracePt t="14999" x="7010400" y="5187950"/>
          <p14:tracePt t="15016" x="7089775" y="5197475"/>
          <p14:tracePt t="15032" x="7099300" y="5214938"/>
          <p14:tracePt t="15066" x="7116763" y="5224463"/>
          <p14:tracePt t="15088" x="7134225" y="5224463"/>
          <p14:tracePt t="15099" x="7161213" y="5224463"/>
          <p14:tracePt t="15115" x="7215188" y="5224463"/>
          <p14:tracePt t="15132" x="7269163" y="5214938"/>
          <p14:tracePt t="15149" x="7313613" y="5214938"/>
          <p14:tracePt t="15165" x="7340600" y="5214938"/>
          <p14:tracePt t="15182" x="7429500" y="5214938"/>
          <p14:tracePt t="15199" x="7491413" y="5205413"/>
          <p14:tracePt t="15216" x="7554913" y="5197475"/>
          <p14:tracePt t="15232" x="7688263" y="5143500"/>
          <p14:tracePt t="15249" x="7804150" y="5081588"/>
          <p14:tracePt t="15266" x="7902575" y="5027613"/>
          <p14:tracePt t="15282" x="8027988" y="4938713"/>
          <p14:tracePt t="15299" x="8054975" y="4911725"/>
          <p14:tracePt t="15315" x="8072438" y="4894263"/>
          <p14:tracePt t="15332" x="8108950" y="4848225"/>
          <p14:tracePt t="15349" x="8134350" y="4786313"/>
          <p14:tracePt t="15365" x="8170863" y="4724400"/>
          <p14:tracePt t="15382" x="8215313" y="4643438"/>
          <p14:tracePt t="15399" x="8269288" y="4545013"/>
          <p14:tracePt t="15416" x="8420100" y="4276725"/>
          <p14:tracePt t="15433" x="8510588" y="4152900"/>
          <p14:tracePt t="15449" x="8572500" y="4062413"/>
          <p14:tracePt t="15465" x="8626475" y="4000500"/>
          <p14:tracePt t="15482" x="8626475" y="3965575"/>
          <p14:tracePt t="15499" x="8634413" y="3911600"/>
          <p14:tracePt t="15515" x="8634413" y="3840163"/>
          <p14:tracePt t="15532" x="8634413" y="3741738"/>
          <p14:tracePt t="15549" x="8634413" y="3652838"/>
          <p14:tracePt t="15565" x="8634413" y="3598863"/>
          <p14:tracePt t="15582" x="8609013" y="3500438"/>
          <p14:tracePt t="15599" x="8545513" y="3402013"/>
          <p14:tracePt t="15616" x="8483600" y="3286125"/>
          <p14:tracePt t="15633" x="8439150" y="3214688"/>
          <p14:tracePt t="15649" x="8402638" y="3170238"/>
          <p14:tracePt t="15665" x="8358188" y="3125788"/>
          <p14:tracePt t="15682" x="8313738" y="3098800"/>
          <p14:tracePt t="15699" x="8232775" y="3062288"/>
          <p14:tracePt t="15715" x="8153400" y="3017838"/>
          <p14:tracePt t="15732" x="8045450" y="2973388"/>
          <p14:tracePt t="15749" x="7966075" y="2938463"/>
          <p14:tracePt t="15765" x="7920038" y="2901950"/>
          <p14:tracePt t="15783" x="7823200" y="2874963"/>
          <p14:tracePt t="15799" x="7742238" y="2847975"/>
          <p14:tracePt t="15816" x="7510463" y="2786063"/>
          <p14:tracePt t="15832" x="7313613" y="2768600"/>
          <p14:tracePt t="15849" x="7116763" y="2751138"/>
          <p14:tracePt t="15865" x="6965950" y="2751138"/>
          <p14:tracePt t="15882" x="6858000" y="2751138"/>
          <p14:tracePt t="15899" x="6813550" y="2751138"/>
          <p14:tracePt t="15915" x="6759575" y="2803525"/>
          <p14:tracePt t="15932" x="6751638" y="2830513"/>
          <p14:tracePt t="15949" x="6705600" y="2884488"/>
          <p14:tracePt t="15965" x="6697663" y="2928938"/>
          <p14:tracePt t="15982" x="6643688" y="3000375"/>
          <p14:tracePt t="15999" x="6608763" y="3071813"/>
          <p14:tracePt t="16016" x="6527800" y="3152775"/>
          <p14:tracePt t="16033" x="6500813" y="3214688"/>
          <p14:tracePt t="16049" x="6491288" y="3276600"/>
          <p14:tracePt t="16065" x="6465888" y="3357563"/>
          <p14:tracePt t="16082" x="6465888" y="3465513"/>
          <p14:tracePt t="16099" x="6465888" y="3554413"/>
          <p14:tracePt t="16115" x="6465888" y="3697288"/>
          <p14:tracePt t="16132" x="6465888" y="3822700"/>
          <p14:tracePt t="16149" x="6465888" y="3946525"/>
          <p14:tracePt t="16165" x="6465888" y="4044950"/>
          <p14:tracePt t="16182" x="6465888" y="4152900"/>
          <p14:tracePt t="16199" x="6483350" y="4232275"/>
          <p14:tracePt t="16216" x="6562725" y="4438650"/>
          <p14:tracePt t="16232" x="6634163" y="4562475"/>
          <p14:tracePt t="16249" x="6670675" y="4625975"/>
          <p14:tracePt t="16265" x="6732588" y="4741863"/>
          <p14:tracePt t="16282" x="6804025" y="4822825"/>
          <p14:tracePt t="16299" x="6848475" y="4875213"/>
          <p14:tracePt t="16315" x="6956425" y="4973638"/>
          <p14:tracePt t="16332" x="6983413" y="5010150"/>
          <p14:tracePt t="16349" x="7037388" y="5045075"/>
          <p14:tracePt t="16365" x="7081838" y="5089525"/>
          <p14:tracePt t="16382" x="7126288" y="5126038"/>
          <p14:tracePt t="16399" x="7170738" y="5153025"/>
          <p14:tracePt t="16416" x="7224713" y="5187950"/>
          <p14:tracePt t="16433" x="7232650" y="5187950"/>
          <p14:tracePt t="16465" x="7242175" y="5187950"/>
          <p14:tracePt t="16480" x="7251700" y="5187950"/>
          <p14:tracePt t="16488" x="7259638" y="5187950"/>
          <p14:tracePt t="16498" x="7286625" y="5187950"/>
          <p14:tracePt t="16515" x="7323138" y="5187950"/>
          <p14:tracePt t="16532" x="7375525" y="5187950"/>
          <p14:tracePt t="16549" x="7419975" y="5187950"/>
          <p14:tracePt t="16565" x="7439025" y="5187950"/>
          <p14:tracePt t="16599" x="7466013" y="5187950"/>
          <p14:tracePt t="16616" x="7545388" y="5187950"/>
          <p14:tracePt t="16633" x="7589838" y="5187950"/>
          <p14:tracePt t="16649" x="7634288" y="5187950"/>
          <p14:tracePt t="16665" x="7688263" y="5170488"/>
          <p14:tracePt t="16682" x="7705725" y="5160963"/>
          <p14:tracePt t="16699" x="7715250" y="5153025"/>
          <p14:tracePt t="16715" x="7751763" y="5116513"/>
          <p14:tracePt t="16734" x="7777163" y="5062538"/>
          <p14:tracePt t="16749" x="7823200" y="4983163"/>
          <p14:tracePt t="16765" x="7840663" y="4938713"/>
          <p14:tracePt t="16782" x="7875588" y="4894263"/>
          <p14:tracePt t="16799" x="7885113" y="4857750"/>
          <p14:tracePt t="16816" x="7912100" y="4822825"/>
          <p14:tracePt t="16816" x="7929563" y="4786313"/>
          <p14:tracePt t="16832" x="7947025" y="4759325"/>
          <p14:tracePt t="16849" x="8001000" y="4660900"/>
          <p14:tracePt t="16865" x="8027988" y="4562475"/>
          <p14:tracePt t="16882" x="8081963" y="4419600"/>
          <p14:tracePt t="16899" x="8108950" y="4313238"/>
          <p14:tracePt t="16915" x="8108950" y="4205288"/>
          <p14:tracePt t="16932" x="8116888" y="4143375"/>
          <p14:tracePt t="16948" x="8116888" y="4098925"/>
          <p14:tracePt t="16965" x="8116888" y="4010025"/>
          <p14:tracePt t="16982" x="8116888" y="3946525"/>
          <p14:tracePt t="16999" x="8116888" y="3875088"/>
          <p14:tracePt t="17016" x="8054975" y="3697288"/>
          <p14:tracePt t="17033" x="7991475" y="3581400"/>
          <p14:tracePt t="17049" x="7966075" y="3465513"/>
          <p14:tracePt t="17065" x="7912100" y="3367088"/>
          <p14:tracePt t="17082" x="7875588" y="3232150"/>
          <p14:tracePt t="17099" x="7848600" y="3170238"/>
          <p14:tracePt t="17115" x="7804150" y="3133725"/>
          <p14:tracePt t="17132" x="7796213" y="3125788"/>
          <p14:tracePt t="17149" x="7786688" y="3125788"/>
          <p14:tracePt t="17165" x="7751763" y="3125788"/>
          <p14:tracePt t="17182" x="7732713" y="3125788"/>
          <p14:tracePt t="17215" x="7705725" y="3125788"/>
          <p14:tracePt t="17328" x="7697788" y="3125788"/>
          <p14:tracePt t="17416" x="7715250" y="3125788"/>
          <p14:tracePt t="17424" x="7732713" y="3125788"/>
          <p14:tracePt t="17433" x="7742238" y="3125788"/>
          <p14:tracePt t="17449" x="7786688" y="3133725"/>
          <p14:tracePt t="17465" x="7848600" y="3152775"/>
          <p14:tracePt t="17482" x="7966075" y="3179763"/>
          <p14:tracePt t="17499" x="8089900" y="3187700"/>
          <p14:tracePt t="17515" x="8215313" y="3187700"/>
          <p14:tracePt t="17532" x="8340725" y="3187700"/>
          <p14:tracePt t="17549" x="8456613" y="3187700"/>
          <p14:tracePt t="17566" x="8545513" y="3187700"/>
          <p14:tracePt t="17582" x="8562975" y="3187700"/>
          <p14:tracePt t="17599" x="8626475" y="3187700"/>
          <p14:tracePt t="17616" x="8670925" y="3187700"/>
          <p14:tracePt t="17632" x="8751888" y="3187700"/>
          <p14:tracePt t="17649" x="8840788" y="3187700"/>
          <p14:tracePt t="17666" x="8920163" y="3187700"/>
          <p14:tracePt t="17682" x="8966200" y="3187700"/>
          <p14:tracePt t="17699" x="8974138" y="3187700"/>
          <p14:tracePt t="17715" x="8983663" y="3187700"/>
          <p14:tracePt t="17732" x="9001125" y="3187700"/>
          <p14:tracePt t="17749" x="9018588" y="3187700"/>
          <p14:tracePt t="17765" x="9037638" y="3187700"/>
          <p14:tracePt t="17782" x="9063038" y="3179763"/>
          <p14:tracePt t="17864" x="9072563" y="3179763"/>
          <p14:tracePt t="17872" x="9082088" y="3179763"/>
          <p14:tracePt t="17888" x="9099550" y="3179763"/>
          <p14:tracePt t="17898" x="9144000" y="3179763"/>
          <p14:tracePt t="17915" x="9205913" y="3179763"/>
          <p14:tracePt t="17932" x="9277350" y="3197225"/>
          <p14:tracePt t="17949" x="9340850" y="3205163"/>
          <p14:tracePt t="17965" x="9439275" y="3224213"/>
          <p14:tracePt t="17983" x="9563100" y="3251200"/>
          <p14:tracePt t="17998" x="9653588" y="3251200"/>
          <p14:tracePt t="18016" x="9715500" y="3259138"/>
          <p14:tracePt t="18032" x="9777413" y="3259138"/>
          <p14:tracePt t="18049" x="9848850" y="3276600"/>
          <p14:tracePt t="18065" x="9894888" y="3276600"/>
          <p14:tracePt t="18082" x="9912350" y="3276600"/>
          <p14:tracePt t="18098" x="9929813" y="3276600"/>
          <p14:tracePt t="18115" x="9947275" y="3276600"/>
          <p14:tracePt t="18132" x="9966325" y="3276600"/>
          <p14:tracePt t="18149" x="9974263" y="3276600"/>
          <p14:tracePt t="18165" x="10010775" y="3276600"/>
          <p14:tracePt t="18182" x="10028238" y="3276600"/>
          <p14:tracePt t="18199" x="10063163" y="3276600"/>
          <p14:tracePt t="18215" x="10082213" y="3286125"/>
          <p14:tracePt t="18664" x="10090150" y="3286125"/>
          <p14:tracePt t="18712" x="10090150" y="3276600"/>
          <p14:tracePt t="18736" x="10090150" y="3259138"/>
          <p14:tracePt t="18744" x="10082213" y="3251200"/>
          <p14:tracePt t="18760" x="10072688" y="3251200"/>
          <p14:tracePt t="18768" x="10063163" y="3251200"/>
          <p14:tracePt t="18782" x="10055225" y="3241675"/>
          <p14:tracePt t="18798" x="10001250" y="3232150"/>
          <p14:tracePt t="18815" x="9929813" y="3232150"/>
          <p14:tracePt t="18832" x="9759950" y="3197225"/>
          <p14:tracePt t="18849" x="9653588" y="3170238"/>
          <p14:tracePt t="18865" x="9510713" y="3125788"/>
          <p14:tracePt t="18882" x="9358313" y="3098800"/>
          <p14:tracePt t="18899" x="9296400" y="3062288"/>
          <p14:tracePt t="18915" x="9259888" y="3044825"/>
          <p14:tracePt t="18932" x="9251950" y="3044825"/>
          <p14:tracePt t="18968" x="9242425" y="3044825"/>
          <p14:tracePt t="19184" x="9232900" y="3044825"/>
          <p14:tracePt t="19192" x="9161463" y="3017838"/>
          <p14:tracePt t="19200" x="9018588" y="2982913"/>
          <p14:tracePt t="19216" x="8742363" y="2894013"/>
          <p14:tracePt t="19232" x="8491538" y="2840038"/>
          <p14:tracePt t="19249" x="8296275" y="2803525"/>
          <p14:tracePt t="19265" x="8143875" y="2786063"/>
          <p14:tracePt t="19282" x="8089900" y="2786063"/>
          <p14:tracePt t="19328" x="8081963" y="2786063"/>
          <p14:tracePt t="19336" x="8072438" y="2786063"/>
          <p14:tracePt t="19349" x="8037513" y="2786063"/>
          <p14:tracePt t="19365" x="8027988" y="2786063"/>
          <p14:tracePt t="19382" x="8001000" y="2786063"/>
          <p14:tracePt t="19398" x="7966075" y="2786063"/>
          <p14:tracePt t="19416" x="7875588" y="2768600"/>
          <p14:tracePt t="19432" x="7848600" y="2768600"/>
          <p14:tracePt t="19448" x="7823200" y="2768600"/>
          <p14:tracePt t="19560" x="7813675" y="2768600"/>
          <p14:tracePt t="19584" x="7804150" y="2768600"/>
          <p14:tracePt t="19600" x="7796213" y="2768600"/>
          <p14:tracePt t="19608" x="7759700" y="2768600"/>
          <p14:tracePt t="19616" x="7732713" y="2768600"/>
          <p14:tracePt t="19633" x="7688263" y="2768600"/>
          <p14:tracePt t="19649" x="7634288" y="2768600"/>
          <p14:tracePt t="19665" x="7581900" y="2768600"/>
          <p14:tracePt t="19682" x="7510463" y="2768600"/>
          <p14:tracePt t="19698" x="7429500" y="2724150"/>
          <p14:tracePt t="19715" x="7367588" y="2714625"/>
          <p14:tracePt t="19732" x="7296150" y="2687638"/>
          <p14:tracePt t="19749" x="7259638" y="2660650"/>
          <p14:tracePt t="19765" x="7224713" y="2643188"/>
          <p14:tracePt t="19782" x="7180263" y="2598738"/>
          <p14:tracePt t="19816" x="7153275" y="2544763"/>
          <p14:tracePt t="19833" x="7126288" y="2500313"/>
          <p14:tracePt t="19849" x="7081838" y="2438400"/>
          <p14:tracePt t="19865" x="7062788" y="2401888"/>
          <p14:tracePt t="19882" x="7054850" y="2366963"/>
          <p14:tracePt t="19898" x="7054850" y="2330450"/>
          <p14:tracePt t="19916" x="7037388" y="2286000"/>
          <p14:tracePt t="19932" x="7037388" y="2251075"/>
          <p14:tracePt t="19948" x="7037388" y="2241550"/>
          <p14:tracePt t="19965" x="7018338" y="2214563"/>
          <p14:tracePt t="19982" x="7018338" y="2197100"/>
          <p14:tracePt t="19998" x="7010400" y="2170113"/>
          <p14:tracePt t="20016" x="7010400" y="2108200"/>
          <p14:tracePt t="20032" x="7010400" y="2009775"/>
          <p14:tracePt t="20049" x="7000875" y="1919288"/>
          <p14:tracePt t="20065" x="7000875" y="1839913"/>
          <p14:tracePt t="20082" x="6965950" y="1687513"/>
          <p14:tracePt t="20099" x="6965950" y="1562100"/>
          <p14:tracePt t="20115" x="6965950" y="1455738"/>
          <p14:tracePt t="20132" x="6965950" y="1330325"/>
          <p14:tracePt t="20148" x="6973888" y="1223963"/>
          <p14:tracePt t="20165" x="7000875" y="1143000"/>
          <p14:tracePt t="20182" x="7054850" y="1044575"/>
          <p14:tracePt t="20198" x="7108825" y="946150"/>
          <p14:tracePt t="20216" x="7197725" y="795338"/>
          <p14:tracePt t="20233" x="7232650" y="741363"/>
          <p14:tracePt t="20249" x="7269163" y="696913"/>
          <p14:tracePt t="20265" x="7323138" y="633413"/>
          <p14:tracePt t="20282" x="7348538" y="598488"/>
          <p14:tracePt t="20298" x="7367588" y="588963"/>
          <p14:tracePt t="20315" x="7375525" y="581025"/>
          <p14:tracePt t="20332" x="7385050" y="571500"/>
          <p14:tracePt t="20368" x="7394575" y="561975"/>
          <p14:tracePt t="20384" x="7402513" y="561975"/>
          <p14:tracePt t="20400" x="7429500" y="561975"/>
          <p14:tracePt t="20416" x="7446963" y="561975"/>
          <p14:tracePt t="20432" x="7518400" y="561975"/>
          <p14:tracePt t="20449" x="7599363" y="571500"/>
          <p14:tracePt t="20465" x="7680325" y="615950"/>
          <p14:tracePt t="20482" x="7724775" y="633413"/>
          <p14:tracePt t="20498" x="7769225" y="652463"/>
          <p14:tracePt t="20515" x="7823200" y="687388"/>
          <p14:tracePt t="20560" x="7840663" y="696913"/>
          <p14:tracePt t="20568" x="7848600" y="704850"/>
          <p14:tracePt t="20582" x="7885113" y="741363"/>
          <p14:tracePt t="20598" x="7912100" y="768350"/>
          <p14:tracePt t="20616" x="7974013" y="830263"/>
          <p14:tracePt t="20632" x="8045450" y="911225"/>
          <p14:tracePt t="20649" x="8062913" y="946150"/>
          <p14:tracePt t="20665" x="8089900" y="982663"/>
          <p14:tracePt t="20682" x="8108950" y="1036638"/>
          <p14:tracePt t="20698" x="8134350" y="1089025"/>
          <p14:tracePt t="20715" x="8134350" y="1143000"/>
          <p14:tracePt t="20732" x="8161338" y="1223963"/>
          <p14:tracePt t="20748" x="8161338" y="1268413"/>
          <p14:tracePt t="20765" x="8170863" y="1330325"/>
          <p14:tracePt t="20782" x="8180388" y="1347788"/>
          <p14:tracePt t="20798" x="8180388" y="1411288"/>
          <p14:tracePt t="20816" x="8180388" y="1455738"/>
          <p14:tracePt t="20832" x="8180388" y="1509713"/>
          <p14:tracePt t="20849" x="8180388" y="1554163"/>
          <p14:tracePt t="20866" x="8170863" y="1616075"/>
          <p14:tracePt t="20882" x="8153400" y="1679575"/>
          <p14:tracePt t="20899" x="8143875" y="1758950"/>
          <p14:tracePt t="20915" x="8116888" y="1795463"/>
          <p14:tracePt t="20932" x="8099425" y="1839913"/>
          <p14:tracePt t="20948" x="8089900" y="1884363"/>
          <p14:tracePt t="20965" x="8045450" y="1982788"/>
          <p14:tracePt t="20982" x="7991475" y="2098675"/>
          <p14:tracePt t="20999" x="7947025" y="2160588"/>
          <p14:tracePt t="21016" x="7902575" y="2232025"/>
          <p14:tracePt t="21033" x="7831138" y="2330450"/>
          <p14:tracePt t="21049" x="7796213" y="2374900"/>
          <p14:tracePt t="21065" x="7777163" y="2401888"/>
          <p14:tracePt t="21082" x="7742238" y="2438400"/>
          <p14:tracePt t="21099" x="7705725" y="2482850"/>
          <p14:tracePt t="21115" x="7626350" y="2544763"/>
          <p14:tracePt t="21132" x="7545388" y="2616200"/>
          <p14:tracePt t="21148" x="7466013" y="2652713"/>
          <p14:tracePt t="21165" x="7385050" y="2697163"/>
          <p14:tracePt t="21182" x="7340600" y="2724150"/>
          <p14:tracePt t="21198" x="7296150" y="2732088"/>
          <p14:tracePt t="21215" x="7269163" y="2741613"/>
          <p14:tracePt t="21232" x="7242175" y="2768600"/>
          <p14:tracePt t="21249" x="7224713" y="2776538"/>
          <p14:tracePt t="21265" x="7188200" y="2776538"/>
          <p14:tracePt t="21282" x="7143750" y="2786063"/>
          <p14:tracePt t="21298" x="7134225" y="2786063"/>
          <p14:tracePt t="21392" x="7126288" y="2786063"/>
          <p14:tracePt t="21408" x="7108825" y="2786063"/>
          <p14:tracePt t="21424" x="7089775" y="2786063"/>
          <p14:tracePt t="21432" x="7081838" y="2786063"/>
          <p14:tracePt t="21449" x="7072313" y="2786063"/>
          <p14:tracePt t="21456" x="7062788" y="2786063"/>
          <p14:tracePt t="21465" x="7037388" y="2786063"/>
          <p14:tracePt t="21482" x="7000875" y="2759075"/>
          <p14:tracePt t="21499" x="6956425" y="2697163"/>
          <p14:tracePt t="21515" x="6919913" y="2652713"/>
          <p14:tracePt t="21532" x="6894513" y="2625725"/>
          <p14:tracePt t="21548" x="6884988" y="2598738"/>
          <p14:tracePt t="21565" x="6884988" y="2554288"/>
          <p14:tracePt t="21582" x="6840538" y="2465388"/>
          <p14:tracePt t="21599" x="6840538" y="2411413"/>
          <p14:tracePt t="21616" x="6840538" y="2322513"/>
          <p14:tracePt t="21632" x="6840538" y="2143125"/>
          <p14:tracePt t="21649" x="6840538" y="2017713"/>
          <p14:tracePt t="21665" x="6848475" y="1938338"/>
          <p14:tracePt t="21682" x="6858000" y="1857375"/>
          <p14:tracePt t="21699" x="6875463" y="1795463"/>
          <p14:tracePt t="21715" x="6902450" y="1704975"/>
          <p14:tracePt t="21732" x="6902450" y="1616075"/>
          <p14:tracePt t="21748" x="6946900" y="1500188"/>
          <p14:tracePt t="21765" x="6973888" y="1419225"/>
          <p14:tracePt t="21782" x="7000875" y="1339850"/>
          <p14:tracePt t="21798" x="7045325" y="1241425"/>
          <p14:tracePt t="21815" x="7116763" y="1160463"/>
          <p14:tracePt t="21832" x="7197725" y="1054100"/>
          <p14:tracePt t="21849" x="7251700" y="973138"/>
          <p14:tracePt t="21865" x="7286625" y="919163"/>
          <p14:tracePt t="21882" x="7323138" y="884238"/>
          <p14:tracePt t="21898" x="7340600" y="847725"/>
          <p14:tracePt t="21915" x="7375525" y="822325"/>
          <p14:tracePt t="21932" x="7402513" y="795338"/>
          <p14:tracePt t="21948" x="7429500" y="776288"/>
          <p14:tracePt t="21965" x="7439025" y="768350"/>
          <p14:tracePt t="22008" x="7491413" y="768350"/>
          <p14:tracePt t="22016" x="7527925" y="768350"/>
          <p14:tracePt t="22032" x="7581900" y="803275"/>
          <p14:tracePt t="22049" x="7643813" y="874713"/>
          <p14:tracePt t="22065" x="7751763" y="973138"/>
          <p14:tracePt t="22082" x="7858125" y="1054100"/>
          <p14:tracePt t="22098" x="7929563" y="1116013"/>
          <p14:tracePt t="22115" x="7956550" y="1152525"/>
          <p14:tracePt t="22131" x="7974013" y="1160463"/>
          <p14:tracePt t="22148" x="7974013" y="1169988"/>
          <p14:tracePt t="22165" x="7983538" y="1214438"/>
          <p14:tracePt t="22182" x="7983538" y="1258888"/>
          <p14:tracePt t="22198" x="7983538" y="1339850"/>
          <p14:tracePt t="22216" x="7991475" y="1428750"/>
          <p14:tracePt t="22233" x="8027988" y="1598613"/>
          <p14:tracePt t="22249" x="8027988" y="1704975"/>
          <p14:tracePt t="22265" x="8037513" y="1812925"/>
          <p14:tracePt t="22282" x="8037513" y="1893888"/>
          <p14:tracePt t="22298" x="8037513" y="1946275"/>
          <p14:tracePt t="22315" x="8037513" y="2027238"/>
          <p14:tracePt t="22332" x="8018463" y="2089150"/>
          <p14:tracePt t="22348" x="7991475" y="2187575"/>
          <p14:tracePt t="22365" x="7966075" y="2251075"/>
          <p14:tracePt t="22382" x="7956550" y="2312988"/>
          <p14:tracePt t="22398" x="7939088" y="2347913"/>
          <p14:tracePt t="22416" x="7912100" y="2401888"/>
          <p14:tracePt t="22432" x="7902575" y="2419350"/>
          <p14:tracePt t="22449" x="7894638" y="2446338"/>
          <p14:tracePt t="22465" x="7875588" y="2490788"/>
          <p14:tracePt t="22482" x="7831138" y="2527300"/>
          <p14:tracePt t="22498" x="7804150" y="2544763"/>
          <p14:tracePt t="22515" x="7796213" y="2562225"/>
          <p14:tracePt t="22532" x="7777163" y="2571750"/>
          <p14:tracePt t="22548" x="7742238" y="2581275"/>
          <p14:tracePt t="22565" x="7697788" y="2616200"/>
          <p14:tracePt t="22582" x="7626350" y="2643188"/>
          <p14:tracePt t="22598" x="7599363" y="2670175"/>
          <p14:tracePt t="22616" x="7545388" y="2679700"/>
          <p14:tracePt t="22632" x="7500938" y="2687638"/>
          <p14:tracePt t="22649" x="7466013" y="2687638"/>
          <p14:tracePt t="22665" x="7429500" y="2697163"/>
          <p14:tracePt t="22681" x="7402513" y="2697163"/>
          <p14:tracePt t="22698" x="7385050" y="2697163"/>
          <p14:tracePt t="22715" x="7375525" y="2697163"/>
          <p14:tracePt t="22732" x="7340600" y="2697163"/>
          <p14:tracePt t="22748" x="7323138" y="2697163"/>
          <p14:tracePt t="22765" x="7286625" y="2697163"/>
          <p14:tracePt t="22800" x="7277100" y="2697163"/>
          <p14:tracePt t="22824" x="7269163" y="2697163"/>
          <p14:tracePt t="22833" x="7232650" y="2697163"/>
          <p14:tracePt t="22849" x="7215188" y="2697163"/>
          <p14:tracePt t="22865" x="7197725" y="2679700"/>
          <p14:tracePt t="22882" x="7170738" y="2633663"/>
          <p14:tracePt t="22898" x="7161213" y="2616200"/>
          <p14:tracePt t="22915" x="7153275" y="2581275"/>
          <p14:tracePt t="22932" x="7126288" y="2517775"/>
          <p14:tracePt t="22949" x="7108825" y="2455863"/>
          <p14:tracePt t="22965" x="7108825" y="2374900"/>
          <p14:tracePt t="22981" x="7099300" y="2303463"/>
          <p14:tracePt t="22998" x="7089775" y="2205038"/>
          <p14:tracePt t="23015" x="7089775" y="2116138"/>
          <p14:tracePt t="23032" x="7089775" y="1955800"/>
          <p14:tracePt t="23049" x="7089775" y="1812925"/>
          <p14:tracePt t="23065" x="7089775" y="1660525"/>
          <p14:tracePt t="23082" x="7153275" y="1517650"/>
          <p14:tracePt t="23098" x="7153275" y="1393825"/>
          <p14:tracePt t="23115" x="7197725" y="1303338"/>
          <p14:tracePt t="23132" x="7205663" y="1204913"/>
          <p14:tracePt t="23148" x="7232650" y="1160463"/>
          <p14:tracePt t="23165" x="7232650" y="1125538"/>
          <p14:tracePt t="23182" x="7269163" y="1062038"/>
          <p14:tracePt t="23198" x="7277100" y="1054100"/>
          <p14:tracePt t="23215" x="7296150" y="1017588"/>
          <p14:tracePt t="23232" x="7313613" y="1000125"/>
          <p14:tracePt t="23249" x="7331075" y="982663"/>
          <p14:tracePt t="23265" x="7367588" y="946150"/>
          <p14:tracePt t="23282" x="7385050" y="928688"/>
          <p14:tracePt t="23298" x="7402513" y="901700"/>
          <p14:tracePt t="23315" x="7429500" y="893763"/>
          <p14:tracePt t="23332" x="7439025" y="884238"/>
          <p14:tracePt t="23384" x="7456488" y="884238"/>
          <p14:tracePt t="23400" x="7466013" y="884238"/>
          <p14:tracePt t="23416" x="7483475" y="884238"/>
          <p14:tracePt t="23432" x="7491413" y="884238"/>
          <p14:tracePt t="23449" x="7510463" y="884238"/>
          <p14:tracePt t="23465" x="7518400" y="884238"/>
          <p14:tracePt t="23472" x="7545388" y="893763"/>
          <p14:tracePt t="23482" x="7554913" y="911225"/>
          <p14:tracePt t="23498" x="7589838" y="938213"/>
          <p14:tracePt t="23515" x="7608888" y="965200"/>
          <p14:tracePt t="23532" x="7643813" y="982663"/>
          <p14:tracePt t="23548" x="7653338" y="1009650"/>
          <p14:tracePt t="23565" x="7661275" y="1027113"/>
          <p14:tracePt t="23582" x="7661275" y="1036638"/>
          <p14:tracePt t="23598" x="7697788" y="1071563"/>
          <p14:tracePt t="23615" x="7697788" y="1081088"/>
          <p14:tracePt t="23632" x="7715250" y="1125538"/>
          <p14:tracePt t="23649" x="7742238" y="1160463"/>
          <p14:tracePt t="23665" x="7751763" y="1196975"/>
          <p14:tracePt t="23682" x="7777163" y="1241425"/>
          <p14:tracePt t="23698" x="7786688" y="1276350"/>
          <p14:tracePt t="23715" x="7804150" y="1303338"/>
          <p14:tracePt t="23732" x="7813675" y="1322388"/>
          <p14:tracePt t="23748" x="7823200" y="1347788"/>
          <p14:tracePt t="23765" x="7823200" y="1366838"/>
          <p14:tracePt t="23782" x="7831138" y="1384300"/>
          <p14:tracePt t="23798" x="7848600" y="1438275"/>
          <p14:tracePt t="23815" x="7858125" y="1473200"/>
          <p14:tracePt t="23832" x="7867650" y="1554163"/>
          <p14:tracePt t="23849" x="7867650" y="1598613"/>
          <p14:tracePt t="23865" x="7867650" y="1660525"/>
          <p14:tracePt t="23881" x="7875588" y="1687513"/>
          <p14:tracePt t="23898" x="7875588" y="1724025"/>
          <p14:tracePt t="23915" x="7894638" y="1768475"/>
          <p14:tracePt t="23932" x="7894638" y="1812925"/>
          <p14:tracePt t="23949" x="7894638" y="1857375"/>
          <p14:tracePt t="23965" x="7894638" y="1893888"/>
          <p14:tracePt t="23982" x="7894638" y="1955800"/>
          <p14:tracePt t="23998" x="7894638" y="2000250"/>
          <p14:tracePt t="24015" x="7894638" y="2071688"/>
          <p14:tracePt t="24032" x="7894638" y="2133600"/>
          <p14:tracePt t="24049" x="7894638" y="2232025"/>
          <p14:tracePt t="24065" x="7867650" y="2276475"/>
          <p14:tracePt t="24082" x="7831138" y="2312988"/>
          <p14:tracePt t="24098" x="7813675" y="2339975"/>
          <p14:tracePt t="24115" x="7786688" y="2357438"/>
          <p14:tracePt t="24131" x="7777163" y="2366963"/>
          <p14:tracePt t="24149" x="7715250" y="2428875"/>
          <p14:tracePt t="24165" x="7670800" y="2465388"/>
          <p14:tracePt t="24182" x="7634288" y="2482850"/>
          <p14:tracePt t="24198" x="7608888" y="2517775"/>
          <p14:tracePt t="24215" x="7572375" y="2536825"/>
          <p14:tracePt t="24232" x="7510463" y="2562225"/>
          <p14:tracePt t="24249" x="7466013" y="2598738"/>
          <p14:tracePt t="24265" x="7385050" y="2643188"/>
          <p14:tracePt t="24282" x="7375525" y="2643188"/>
          <p14:tracePt t="24298" x="7323138" y="2660650"/>
          <p14:tracePt t="24315" x="7313613" y="2660650"/>
          <p14:tracePt t="24331" x="7277100" y="2679700"/>
          <p14:tracePt t="24365" x="7269163" y="2679700"/>
          <p14:tracePt t="24382" x="7232650" y="2679700"/>
          <p14:tracePt t="24398" x="7180263" y="2679700"/>
          <p14:tracePt t="24415" x="7143750" y="2679700"/>
          <p14:tracePt t="24432" x="7108825" y="2679700"/>
          <p14:tracePt t="24449" x="7081838" y="2652713"/>
          <p14:tracePt t="24465" x="7018338" y="2517775"/>
          <p14:tracePt t="24482" x="6991350" y="2419350"/>
          <p14:tracePt t="24498" x="6973888" y="2312988"/>
          <p14:tracePt t="24515" x="6973888" y="2214563"/>
          <p14:tracePt t="24532" x="6973888" y="2108200"/>
          <p14:tracePt t="24549" x="6973888" y="2036763"/>
          <p14:tracePt t="24565" x="6983413" y="1938338"/>
          <p14:tracePt t="24582" x="6991350" y="1830388"/>
          <p14:tracePt t="24598" x="7010400" y="1731963"/>
          <p14:tracePt t="24615" x="7054850" y="1616075"/>
          <p14:tracePt t="24632" x="7116763" y="1384300"/>
          <p14:tracePt t="24649" x="7143750" y="1231900"/>
          <p14:tracePt t="24665" x="7215188" y="1089025"/>
          <p14:tracePt t="24682" x="7269163" y="990600"/>
          <p14:tracePt t="24698" x="7323138" y="928688"/>
          <p14:tracePt t="24715" x="7358063" y="901700"/>
          <p14:tracePt t="24732" x="7375525" y="901700"/>
          <p14:tracePt t="24748" x="7385050" y="901700"/>
          <p14:tracePt t="24765" x="7402513" y="901700"/>
          <p14:tracePt t="24782" x="7439025" y="901700"/>
          <p14:tracePt t="24799" x="7500938" y="901700"/>
          <p14:tracePt t="24816" x="7545388" y="901700"/>
          <p14:tracePt t="24832" x="7572375" y="901700"/>
          <p14:tracePt t="24849" x="7608888" y="901700"/>
          <p14:tracePt t="24865" x="7626350" y="901700"/>
          <p14:tracePt t="24882" x="7670800" y="911225"/>
          <p14:tracePt t="24898" x="7724775" y="955675"/>
          <p14:tracePt t="24915" x="7796213" y="1089025"/>
          <p14:tracePt t="24932" x="7912100" y="1241425"/>
          <p14:tracePt t="24948" x="8018463" y="1428750"/>
          <p14:tracePt t="24965" x="8099425" y="1616075"/>
          <p14:tracePt t="24982" x="8180388" y="1893888"/>
          <p14:tracePt t="24999" x="8251825" y="2205038"/>
          <p14:tracePt t="25016" x="8286750" y="2500313"/>
          <p14:tracePt t="25032" x="8286750" y="2786063"/>
          <p14:tracePt t="25049" x="8286750" y="3098800"/>
          <p14:tracePt t="25065" x="8259763" y="3197225"/>
          <p14:tracePt t="25082" x="8232775" y="3241675"/>
          <p14:tracePt t="25099" x="8205788" y="3268663"/>
          <p14:tracePt t="25132" x="8197850" y="3268663"/>
          <p14:tracePt t="25148" x="8188325" y="3268663"/>
          <p14:tracePt t="25165" x="8161338" y="3276600"/>
          <p14:tracePt t="25182" x="8143875" y="3286125"/>
          <p14:tracePt t="25198" x="8081963" y="3286125"/>
          <p14:tracePt t="25215" x="8027988" y="3286125"/>
          <p14:tracePt t="25232" x="7929563" y="3286125"/>
          <p14:tracePt t="25249" x="7848600" y="3286125"/>
          <p14:tracePt t="25265" x="7831138" y="3286125"/>
          <p14:tracePt t="25282" x="7796213" y="3276600"/>
          <p14:tracePt t="25298" x="7759700" y="3251200"/>
          <p14:tracePt t="25315" x="7742238" y="3232150"/>
          <p14:tracePt t="25332" x="7732713" y="3224213"/>
          <p14:tracePt t="25348" x="7724775" y="3214688"/>
          <p14:tracePt t="25382" x="7705725" y="3205163"/>
          <p14:tracePt t="25398" x="7697788" y="3197225"/>
          <p14:tracePt t="25424" x="7688263" y="3170238"/>
          <p14:tracePt t="25440" x="7680325" y="3160713"/>
          <p14:tracePt t="25449" x="7670800" y="3152775"/>
          <p14:tracePt t="25465" x="7643813" y="3116263"/>
          <p14:tracePt t="25481" x="7634288" y="3108325"/>
          <p14:tracePt t="25498" x="7616825" y="3089275"/>
          <p14:tracePt t="25515" x="7608888" y="3062288"/>
          <p14:tracePt t="25532" x="7589838" y="3027363"/>
          <p14:tracePt t="25549" x="7572375" y="3017838"/>
          <p14:tracePt t="25565" x="7527925" y="2973388"/>
          <p14:tracePt t="25582" x="7394575" y="2894013"/>
          <p14:tracePt t="25598" x="7251700" y="2813050"/>
          <p14:tracePt t="25615" x="7197725" y="2776538"/>
          <p14:tracePt t="25632" x="7099300" y="2652713"/>
          <p14:tracePt t="25649" x="7072313" y="2616200"/>
          <p14:tracePt t="25665" x="7072313" y="2554288"/>
          <p14:tracePt t="25682" x="7062788" y="2473325"/>
          <p14:tracePt t="25698" x="7062788" y="2401888"/>
          <p14:tracePt t="25715" x="7062788" y="2295525"/>
          <p14:tracePt t="25732" x="7062788" y="2205038"/>
          <p14:tracePt t="25748" x="7062788" y="2081213"/>
          <p14:tracePt t="25765" x="7062788" y="1973263"/>
          <p14:tracePt t="25782" x="7062788" y="1874838"/>
          <p14:tracePt t="25798" x="7062788" y="1803400"/>
          <p14:tracePt t="25815" x="7062788" y="1697038"/>
          <p14:tracePt t="25832" x="7062788" y="1616075"/>
          <p14:tracePt t="25849" x="7062788" y="1562100"/>
          <p14:tracePt t="25865" x="7072313" y="1517650"/>
          <p14:tracePt t="25881" x="7099300" y="1482725"/>
          <p14:tracePt t="25898" x="7116763" y="1446213"/>
          <p14:tracePt t="25915" x="7134225" y="1438275"/>
          <p14:tracePt t="25932" x="7153275" y="1419225"/>
          <p14:tracePt t="25949" x="7197725" y="1384300"/>
          <p14:tracePt t="25965" x="7232650" y="1347788"/>
          <p14:tracePt t="25982" x="7277100" y="1312863"/>
          <p14:tracePt t="25998" x="7367588" y="1258888"/>
          <p14:tracePt t="26015" x="7412038" y="1223963"/>
          <p14:tracePt t="26032" x="7473950" y="1196975"/>
          <p14:tracePt t="26049" x="7527925" y="1152525"/>
          <p14:tracePt t="26065" x="7545388" y="1133475"/>
          <p14:tracePt t="26081" x="7554913" y="1133475"/>
          <p14:tracePt t="26098" x="7562850" y="1133475"/>
          <p14:tracePt t="26115" x="7599363" y="1133475"/>
          <p14:tracePt t="26131" x="7643813" y="1133475"/>
          <p14:tracePt t="26148" x="7715250" y="1133475"/>
          <p14:tracePt t="26165" x="7786688" y="1196975"/>
          <p14:tracePt t="26182" x="7902575" y="1312863"/>
          <p14:tracePt t="26198" x="7983538" y="1438275"/>
          <p14:tracePt t="26215" x="8081963" y="1581150"/>
          <p14:tracePt t="26232" x="8143875" y="1724025"/>
          <p14:tracePt t="26249" x="8205788" y="1928813"/>
          <p14:tracePt t="26265" x="8224838" y="2062163"/>
          <p14:tracePt t="26282" x="8224838" y="2187575"/>
          <p14:tracePt t="26298" x="8215313" y="2312988"/>
          <p14:tracePt t="26315" x="8153400" y="2428875"/>
          <p14:tracePt t="26331" x="8054975" y="2581275"/>
          <p14:tracePt t="26348" x="7974013" y="2679700"/>
          <p14:tracePt t="26365" x="7902575" y="2751138"/>
          <p14:tracePt t="26382" x="7823200" y="2813050"/>
          <p14:tracePt t="26398" x="7724775" y="2857500"/>
          <p14:tracePt t="26415" x="7661275" y="2884488"/>
          <p14:tracePt t="26432" x="7608888" y="2894013"/>
          <p14:tracePt t="26449" x="7599363" y="2894013"/>
          <p14:tracePt t="26481" x="7589838" y="2894013"/>
          <p14:tracePt t="26488" x="7581900" y="2894013"/>
          <p14:tracePt t="26560" x="7572375" y="2894013"/>
          <p14:tracePt t="26568" x="7562850" y="2894013"/>
          <p14:tracePt t="26576" x="7545388" y="2901950"/>
          <p14:tracePt t="26584" x="7545388" y="2928938"/>
          <p14:tracePt t="26598" x="7537450" y="2982913"/>
          <p14:tracePt t="26615" x="7537450" y="3125788"/>
          <p14:tracePt t="26632" x="7537450" y="3384550"/>
          <p14:tracePt t="26649" x="7626350" y="3946525"/>
          <p14:tracePt t="26665" x="7786688" y="4411663"/>
          <p14:tracePt t="26682" x="7840663" y="4751388"/>
          <p14:tracePt t="26698" x="7875588" y="4991100"/>
          <p14:tracePt t="26715" x="7875588" y="5108575"/>
          <p14:tracePt t="26731" x="7875588" y="5170488"/>
          <p14:tracePt t="26748" x="7867650" y="5180013"/>
          <p14:tracePt t="26781" x="7796213" y="5205413"/>
          <p14:tracePt t="26798" x="7680325" y="5232400"/>
          <p14:tracePt t="26815" x="7599363" y="5276850"/>
          <p14:tracePt t="26832" x="7537450" y="5295900"/>
          <p14:tracePt t="26849" x="7473950" y="5357813"/>
          <p14:tracePt t="26866" x="7439025" y="5419725"/>
          <p14:tracePt t="26881" x="7429500" y="5456238"/>
          <p14:tracePt t="26898" x="7429500" y="5473700"/>
          <p14:tracePt t="26915" x="7412038" y="5510213"/>
          <p14:tracePt t="26931" x="7402513" y="5518150"/>
          <p14:tracePt t="26948" x="7375525" y="5537200"/>
          <p14:tracePt t="26965" x="7296150" y="5572125"/>
          <p14:tracePt t="26982" x="7277100" y="5581650"/>
          <p14:tracePt t="26998" x="7251700" y="5599113"/>
          <p14:tracePt t="27015" x="7242175" y="5626100"/>
          <p14:tracePt t="27031" x="7232650" y="5634038"/>
          <p14:tracePt t="27049" x="7224713" y="5643563"/>
          <p14:tracePt t="27065" x="7215188" y="5653088"/>
          <p14:tracePt t="27104" x="7205663" y="5661025"/>
          <p14:tracePt t="27208" x="7205663" y="5670550"/>
          <p14:tracePt t="27216" x="7197725" y="5680075"/>
          <p14:tracePt t="27256" x="7180263" y="5705475"/>
          <p14:tracePt t="27272" x="7180263" y="5715000"/>
          <p14:tracePt t="27296" x="7170738" y="5741988"/>
          <p14:tracePt t="27336" x="7161213" y="5751513"/>
          <p14:tracePt t="27432" x="7153275" y="5759450"/>
          <p14:tracePt t="27840" x="7161213" y="5759450"/>
          <p14:tracePt t="27856" x="7170738" y="5759450"/>
          <p14:tracePt t="27920" x="7197725" y="5759450"/>
          <p14:tracePt t="27928" x="7205663" y="5759450"/>
          <p14:tracePt t="27936" x="7215188" y="5759450"/>
          <p14:tracePt t="27948" x="7232650" y="5776913"/>
          <p14:tracePt t="27965" x="7269163" y="5776913"/>
          <p14:tracePt t="27982" x="7313613" y="5795963"/>
          <p14:tracePt t="27998" x="7331075" y="5795963"/>
          <p14:tracePt t="28015" x="7367588" y="5803900"/>
          <p14:tracePt t="28032" x="7402513" y="5813425"/>
          <p14:tracePt t="28049" x="7429500" y="5813425"/>
          <p14:tracePt t="28065" x="7456488" y="5822950"/>
          <p14:tracePt t="28082" x="7518400" y="5848350"/>
          <p14:tracePt t="28098" x="7626350" y="5867400"/>
          <p14:tracePt t="28115" x="7751763" y="5867400"/>
          <p14:tracePt t="28131" x="7840663" y="5867400"/>
          <p14:tracePt t="28149" x="7875588" y="5867400"/>
          <p14:tracePt t="28352" x="7885113" y="5867400"/>
          <p14:tracePt t="28368" x="7894638" y="5867400"/>
          <p14:tracePt t="28400" x="7920038" y="5867400"/>
          <p14:tracePt t="28408" x="7929563" y="5867400"/>
          <p14:tracePt t="28416" x="7939088" y="5867400"/>
          <p14:tracePt t="28440" x="7974013" y="5867400"/>
          <p14:tracePt t="28450" x="7991475" y="5867400"/>
          <p14:tracePt t="28465" x="8037513" y="5867400"/>
          <p14:tracePt t="28482" x="8072438" y="5867400"/>
          <p14:tracePt t="28499" x="8108950" y="5848350"/>
          <p14:tracePt t="28515" x="8180388" y="5848350"/>
          <p14:tracePt t="28532" x="8215313" y="5848350"/>
          <p14:tracePt t="28616" x="8224838" y="5848350"/>
          <p14:tracePt t="28624" x="8232775" y="5848350"/>
          <p14:tracePt t="28632" x="8269288" y="5840413"/>
          <p14:tracePt t="28648" x="8331200" y="5840413"/>
          <p14:tracePt t="28665" x="8402638" y="5840413"/>
          <p14:tracePt t="28682" x="8466138" y="5840413"/>
          <p14:tracePt t="28698" x="8518525" y="5840413"/>
          <p14:tracePt t="28715" x="8537575" y="5840413"/>
          <p14:tracePt t="28752" x="8555038" y="5840413"/>
          <p14:tracePt t="28800" x="8562975" y="5840413"/>
          <p14:tracePt t="28816" x="8582025" y="5840413"/>
          <p14:tracePt t="28832" x="8609013" y="5840413"/>
          <p14:tracePt t="28849" x="8626475" y="5840413"/>
          <p14:tracePt t="28856" x="8643938" y="5840413"/>
          <p14:tracePt t="28866" x="8670925" y="5840413"/>
          <p14:tracePt t="28881" x="8724900" y="5840413"/>
          <p14:tracePt t="28898" x="8804275" y="5840413"/>
          <p14:tracePt t="28915" x="8875713" y="5840413"/>
          <p14:tracePt t="28931" x="8929688" y="5840413"/>
          <p14:tracePt t="28948" x="8974138" y="5840413"/>
          <p14:tracePt t="28965" x="8983663" y="5857875"/>
          <p14:tracePt t="28981" x="8991600" y="5857875"/>
          <p14:tracePt t="28998" x="9001125" y="5857875"/>
          <p14:tracePt t="29015" x="9018588" y="5857875"/>
          <p14:tracePt t="29032" x="9055100" y="5857875"/>
          <p14:tracePt t="29049" x="9109075" y="5857875"/>
          <p14:tracePt t="29065" x="9161463" y="5867400"/>
          <p14:tracePt t="29081" x="9205913" y="5867400"/>
          <p14:tracePt t="29098" x="9215438" y="5867400"/>
          <p14:tracePt t="29115" x="9232900" y="5867400"/>
          <p14:tracePt t="29131" x="9242425" y="5867400"/>
          <p14:tracePt t="29148" x="9269413" y="5867400"/>
          <p14:tracePt t="29181" x="9277350" y="5867400"/>
          <p14:tracePt t="29198" x="9296400" y="5867400"/>
          <p14:tracePt t="29215" x="9304338" y="5867400"/>
          <p14:tracePt t="29231" x="9331325" y="5867400"/>
          <p14:tracePt t="29249" x="9348788" y="5867400"/>
          <p14:tracePt t="29265" x="9358313" y="5867400"/>
          <p14:tracePt t="29281" x="9367838" y="5867400"/>
          <p14:tracePt t="29298" x="9375775" y="5867400"/>
          <p14:tracePt t="29315" x="9394825" y="5867400"/>
          <p14:tracePt t="29331" x="9402763" y="5867400"/>
          <p14:tracePt t="29348" x="9412288" y="5867400"/>
          <p14:tracePt t="29512" x="9358313" y="5867400"/>
          <p14:tracePt t="29520" x="9323388" y="5867400"/>
          <p14:tracePt t="29531" x="9269413" y="5884863"/>
          <p14:tracePt t="29548" x="9045575" y="5919788"/>
          <p14:tracePt t="29565" x="8894763" y="5929313"/>
          <p14:tracePt t="29581" x="8804275" y="5929313"/>
          <p14:tracePt t="29598" x="8661400" y="5929313"/>
          <p14:tracePt t="29615" x="8466138" y="5929313"/>
          <p14:tracePt t="29632" x="8081963" y="5929313"/>
          <p14:tracePt t="29648" x="7840663" y="5929313"/>
          <p14:tracePt t="29665" x="7626350" y="5929313"/>
          <p14:tracePt t="29681" x="7500938" y="5929313"/>
          <p14:tracePt t="29698" x="7412038" y="5929313"/>
          <p14:tracePt t="29715" x="7385050" y="5929313"/>
          <p14:tracePt t="29731" x="7358063" y="5929313"/>
          <p14:tracePt t="29748" x="7323138" y="5929313"/>
          <p14:tracePt t="29765" x="7259638" y="5929313"/>
          <p14:tracePt t="29781" x="7197725" y="5929313"/>
          <p14:tracePt t="29798" x="7170738" y="5929313"/>
          <p14:tracePt t="29815" x="7161213" y="5929313"/>
          <p14:tracePt t="30096" x="7153275" y="5929313"/>
          <p14:tracePt t="30104" x="7126288" y="5929313"/>
          <p14:tracePt t="30114" x="7116763" y="5946775"/>
          <p14:tracePt t="30131" x="7116763" y="5965825"/>
          <p14:tracePt t="30148" x="7108825" y="5973763"/>
          <p14:tracePt t="30408" x="7108825" y="5983288"/>
          <p14:tracePt t="30416" x="7116763" y="5991225"/>
          <p14:tracePt t="30424" x="7126288" y="6010275"/>
          <p14:tracePt t="30440" x="7153275" y="6010275"/>
          <p14:tracePt t="30449" x="7161213" y="6018213"/>
          <p14:tracePt t="30465" x="7180263" y="6037263"/>
          <p14:tracePt t="30482" x="7224713" y="6037263"/>
          <p14:tracePt t="30498" x="7304088" y="6037263"/>
          <p14:tracePt t="30515" x="7340600" y="6054725"/>
          <p14:tracePt t="30548" x="7358063" y="6054725"/>
          <p14:tracePt t="30565" x="7385050" y="6054725"/>
          <p14:tracePt t="30760" x="7394575" y="6054725"/>
          <p14:tracePt t="30784" x="7402513" y="6054725"/>
          <p14:tracePt t="30816" x="7412038" y="6054725"/>
          <p14:tracePt t="30824" x="7446963" y="6054725"/>
          <p14:tracePt t="30832" x="7456488" y="6054725"/>
          <p14:tracePt t="30848" x="7491413" y="6054725"/>
          <p14:tracePt t="30865" x="7518400" y="6054725"/>
          <p14:tracePt t="30882" x="7581900" y="6054725"/>
          <p14:tracePt t="30898" x="7670800" y="6054725"/>
          <p14:tracePt t="30915" x="7777163" y="6054725"/>
          <p14:tracePt t="30931" x="7885113" y="6054725"/>
          <p14:tracePt t="30948" x="7929563" y="6062663"/>
          <p14:tracePt t="31072" x="7947025" y="6062663"/>
          <p14:tracePt t="31104" x="7956550" y="6062663"/>
          <p14:tracePt t="31144" x="7966075" y="6062663"/>
          <p14:tracePt t="31176" x="7983538" y="6062663"/>
          <p14:tracePt t="31200" x="7991475" y="6062663"/>
          <p14:tracePt t="31216" x="8018463" y="6089650"/>
          <p14:tracePt t="31232" x="8054975" y="6089650"/>
          <p14:tracePt t="31240" x="8062913" y="6089650"/>
          <p14:tracePt t="31249" x="8126413" y="6089650"/>
          <p14:tracePt t="31265" x="8205788" y="6089650"/>
          <p14:tracePt t="31281" x="8296275" y="6099175"/>
          <p14:tracePt t="31298" x="8375650" y="6099175"/>
          <p14:tracePt t="31315" x="8466138" y="6116638"/>
          <p14:tracePt t="31332" x="8562975" y="6126163"/>
          <p14:tracePt t="31348" x="8616950" y="6126163"/>
          <p14:tracePt t="31365" x="8661400" y="6153150"/>
          <p14:tracePt t="31381" x="8688388" y="6153150"/>
          <p14:tracePt t="31398" x="8759825" y="6161088"/>
          <p14:tracePt t="31415" x="8804275" y="6161088"/>
          <p14:tracePt t="31432" x="8848725" y="6161088"/>
          <p14:tracePt t="31448" x="8858250" y="6170613"/>
          <p14:tracePt t="31466" x="8867775" y="6170613"/>
          <p14:tracePt t="31482" x="8875713" y="6170613"/>
          <p14:tracePt t="31498" x="8902700" y="6170613"/>
          <p14:tracePt t="31608" x="8912225" y="6170613"/>
          <p14:tracePt t="31616" x="8912225" y="6153150"/>
          <p14:tracePt t="31624" x="8912225" y="6126163"/>
          <p14:tracePt t="31633" x="8894763" y="6089650"/>
          <p14:tracePt t="31648" x="8858250" y="6010275"/>
          <p14:tracePt t="31665" x="8831263" y="5911850"/>
          <p14:tracePt t="31681" x="8769350" y="5795963"/>
          <p14:tracePt t="31698" x="8697913" y="5589588"/>
          <p14:tracePt t="31715" x="8616950" y="5411788"/>
          <p14:tracePt t="31731" x="8501063" y="5126038"/>
          <p14:tracePt t="31748" x="8412163" y="4830763"/>
          <p14:tracePt t="31765" x="8323263" y="4322763"/>
          <p14:tracePt t="31782" x="8251825" y="3598863"/>
          <p14:tracePt t="31798" x="8161338" y="3009900"/>
          <p14:tracePt t="31815" x="8143875" y="2536825"/>
          <p14:tracePt t="31832" x="8143875" y="2179638"/>
          <p14:tracePt t="31849" x="8224838" y="1847850"/>
          <p14:tracePt t="31865" x="8269288" y="1768475"/>
          <p14:tracePt t="31920" x="8269288" y="1758950"/>
          <p14:tracePt t="31936" x="8269288" y="1751013"/>
          <p14:tracePt t="31944" x="8259763" y="1724025"/>
          <p14:tracePt t="31952" x="8251825" y="1714500"/>
          <p14:tracePt t="31965" x="8251825" y="1704975"/>
          <p14:tracePt t="31981" x="8215313" y="1643063"/>
          <p14:tracePt t="31998" x="8180388" y="1581150"/>
          <p14:tracePt t="32015" x="8134350" y="1517650"/>
          <p14:tracePt t="32032" x="8108950" y="1428750"/>
          <p14:tracePt t="32049" x="8089900" y="1393825"/>
          <p14:tracePt t="32065" x="8081963" y="1384300"/>
          <p14:tracePt t="32081" x="8045450" y="1366838"/>
          <p14:tracePt t="32098" x="8018463" y="1347788"/>
          <p14:tracePt t="32115" x="7920038" y="1339850"/>
          <p14:tracePt t="32131" x="7813675" y="1295400"/>
          <p14:tracePt t="32148" x="7759700" y="1285875"/>
          <p14:tracePt t="32165" x="7697788" y="1231900"/>
          <p14:tracePt t="32181" x="7688263" y="1223963"/>
          <p14:tracePt t="32215" x="7680325" y="1214438"/>
          <p14:tracePt t="32231" x="7653338" y="1196975"/>
          <p14:tracePt t="32249" x="7626350" y="1187450"/>
          <p14:tracePt t="32265" x="7608888" y="1169988"/>
          <p14:tracePt t="32282" x="7589838" y="1169988"/>
          <p14:tracePt t="32298" x="7572375" y="1160463"/>
          <p14:tracePt t="32314" x="7545388" y="1160463"/>
          <p14:tracePt t="32331" x="7527925" y="1143000"/>
          <p14:tracePt t="32348" x="7491413" y="1125538"/>
          <p14:tracePt t="32365" x="7473950" y="1125538"/>
          <p14:tracePt t="32381" x="7439025" y="1125538"/>
          <p14:tracePt t="32398" x="7394575" y="1125538"/>
          <p14:tracePt t="32415" x="7323138" y="1152525"/>
          <p14:tracePt t="32432" x="7251700" y="1223963"/>
          <p14:tracePt t="32433" x="7242175" y="1231900"/>
          <p14:tracePt t="32448" x="7224713" y="1268413"/>
          <p14:tracePt t="32465" x="7188200" y="1322388"/>
          <p14:tracePt t="32481" x="7126288" y="1419225"/>
          <p14:tracePt t="32498" x="7108825" y="1482725"/>
          <p14:tracePt t="32515" x="7062788" y="1581150"/>
          <p14:tracePt t="32531" x="7037388" y="1643063"/>
          <p14:tracePt t="32548" x="7010400" y="1724025"/>
          <p14:tracePt t="32564" x="6973888" y="1822450"/>
          <p14:tracePt t="32581" x="6956425" y="1893888"/>
          <p14:tracePt t="32598" x="6929438" y="1982788"/>
          <p14:tracePt t="32614" x="6911975" y="2098675"/>
          <p14:tracePt t="32632" x="6902450" y="2286000"/>
          <p14:tracePt t="32649" x="6884988" y="2374900"/>
          <p14:tracePt t="32665" x="6858000" y="2473325"/>
          <p14:tracePt t="32681" x="6858000" y="2536825"/>
          <p14:tracePt t="32698" x="6858000" y="2625725"/>
          <p14:tracePt t="32714" x="6858000" y="2660650"/>
          <p14:tracePt t="32731" x="6858000" y="2732088"/>
          <p14:tracePt t="32748" x="6902450" y="2795588"/>
          <p14:tracePt t="32765" x="6956425" y="2857500"/>
          <p14:tracePt t="32782" x="6991350" y="2911475"/>
          <p14:tracePt t="32798" x="7000875" y="2928938"/>
          <p14:tracePt t="32814" x="7010400" y="2946400"/>
          <p14:tracePt t="32832" x="7045325" y="2973388"/>
          <p14:tracePt t="32849" x="7089775" y="3009900"/>
          <p14:tracePt t="32865" x="7170738" y="3036888"/>
          <p14:tracePt t="32881" x="7251700" y="3062288"/>
          <p14:tracePt t="32898" x="7296150" y="3081338"/>
          <p14:tracePt t="32914" x="7419975" y="3089275"/>
          <p14:tracePt t="32931" x="7554913" y="3133725"/>
          <p14:tracePt t="32948" x="7634288" y="3133725"/>
          <p14:tracePt t="32965" x="7697788" y="3152775"/>
          <p14:tracePt t="32981" x="7742238" y="3152775"/>
          <p14:tracePt t="32998" x="7769225" y="3152775"/>
          <p14:tracePt t="33016" x="7875588" y="3108325"/>
          <p14:tracePt t="33032" x="7939088" y="3054350"/>
          <p14:tracePt t="33049" x="7991475" y="2990850"/>
          <p14:tracePt t="33065" x="8062913" y="2919413"/>
          <p14:tracePt t="33081" x="8126413" y="2857500"/>
          <p14:tracePt t="33098" x="8161338" y="2803525"/>
          <p14:tracePt t="33114" x="8197850" y="2776538"/>
          <p14:tracePt t="33131" x="8205788" y="2724150"/>
          <p14:tracePt t="33148" x="8224838" y="2687638"/>
          <p14:tracePt t="33165" x="8224838" y="2589213"/>
          <p14:tracePt t="33181" x="8224838" y="2446338"/>
          <p14:tracePt t="33198" x="8224838" y="2259013"/>
          <p14:tracePt t="33215" x="8224838" y="2089150"/>
          <p14:tracePt t="33232" x="8224838" y="1893888"/>
          <p14:tracePt t="33248" x="8224838" y="1741488"/>
          <p14:tracePt t="33265" x="8224838" y="1598613"/>
          <p14:tracePt t="33281" x="8224838" y="1473200"/>
          <p14:tracePt t="33298" x="8224838" y="1384300"/>
          <p14:tracePt t="33314" x="8205788" y="1268413"/>
          <p14:tracePt t="33331" x="8153400" y="1133475"/>
          <p14:tracePt t="33348" x="8089900" y="973138"/>
          <p14:tracePt t="33365" x="8027988" y="857250"/>
          <p14:tracePt t="33381" x="7974013" y="758825"/>
          <p14:tracePt t="33398" x="7939088" y="679450"/>
          <p14:tracePt t="33415" x="7912100" y="633413"/>
          <p14:tracePt t="33431" x="7894638" y="608013"/>
          <p14:tracePt t="33448" x="7867650" y="608013"/>
          <p14:tracePt t="33465" x="7823200" y="615950"/>
          <p14:tracePt t="33481" x="7742238" y="652463"/>
          <p14:tracePt t="33498" x="7643813" y="723900"/>
          <p14:tracePt t="33514" x="7518400" y="830263"/>
          <p14:tracePt t="33531" x="7419975" y="893763"/>
          <p14:tracePt t="33548" x="7367588" y="946150"/>
          <p14:tracePt t="33565" x="7277100" y="1027113"/>
          <p14:tracePt t="33581" x="7215188" y="1116013"/>
          <p14:tracePt t="33598" x="7116763" y="1231900"/>
          <p14:tracePt t="33615" x="7072313" y="1347788"/>
          <p14:tracePt t="33632" x="6973888" y="1589088"/>
          <p14:tracePt t="33649" x="6946900" y="1751013"/>
          <p14:tracePt t="33665" x="6902450" y="1901825"/>
          <p14:tracePt t="33681" x="6884988" y="2036763"/>
          <p14:tracePt t="33698" x="6884988" y="2125663"/>
          <p14:tracePt t="33714" x="6884988" y="2232025"/>
          <p14:tracePt t="33731" x="6884988" y="2322513"/>
          <p14:tracePt t="33748" x="6902450" y="2419350"/>
          <p14:tracePt t="33765" x="6946900" y="2500313"/>
          <p14:tracePt t="33781" x="7000875" y="2581275"/>
          <p14:tracePt t="33798" x="7037388" y="2633663"/>
          <p14:tracePt t="33815" x="7054850" y="2687638"/>
          <p14:tracePt t="33832" x="7099300" y="2741613"/>
          <p14:tracePt t="33848" x="7126288" y="2795588"/>
          <p14:tracePt t="33865" x="7161213" y="2847975"/>
          <p14:tracePt t="33881" x="7188200" y="2894013"/>
          <p14:tracePt t="33898" x="7224713" y="2928938"/>
          <p14:tracePt t="33914" x="7304088" y="2973388"/>
          <p14:tracePt t="33931" x="7367588" y="2973388"/>
          <p14:tracePt t="33948" x="7456488" y="2973388"/>
          <p14:tracePt t="33965" x="7554913" y="2973388"/>
          <p14:tracePt t="33981" x="7626350" y="2973388"/>
          <p14:tracePt t="33998" x="7742238" y="2919413"/>
          <p14:tracePt t="34014" x="7813675" y="2894013"/>
          <p14:tracePt t="34032" x="7894638" y="2840038"/>
          <p14:tracePt t="34048" x="8054975" y="2732088"/>
          <p14:tracePt t="34065" x="8126413" y="2660650"/>
          <p14:tracePt t="34081" x="8180388" y="2608263"/>
          <p14:tracePt t="34098" x="8188325" y="2571750"/>
          <p14:tracePt t="34114" x="8224838" y="2473325"/>
          <p14:tracePt t="34131" x="8269288" y="2366963"/>
          <p14:tracePt t="34148" x="8323263" y="2205038"/>
          <p14:tracePt t="34165" x="8331200" y="2009775"/>
          <p14:tracePt t="34181" x="8331200" y="1857375"/>
          <p14:tracePt t="34198" x="8313738" y="1704975"/>
          <p14:tracePt t="34214" x="8304213" y="1643063"/>
          <p14:tracePt t="34231" x="8286750" y="1598613"/>
          <p14:tracePt t="34720" x="8286750" y="1608138"/>
          <p14:tracePt t="34728" x="8323263" y="1652588"/>
          <p14:tracePt t="34736" x="8429625" y="1724025"/>
          <p14:tracePt t="34748" x="8491538" y="1768475"/>
          <p14:tracePt t="34764" x="8653463" y="1982788"/>
          <p14:tracePt t="34781" x="8742363" y="2071688"/>
          <p14:tracePt t="34798" x="8751888" y="2071688"/>
          <p14:tracePt t="34896" x="8759825" y="2071688"/>
          <p14:tracePt t="34920" x="8759825" y="2108200"/>
          <p14:tracePt t="34928" x="8759825" y="2133600"/>
          <p14:tracePt t="34936" x="8759825" y="2224088"/>
          <p14:tracePt t="34960" x="8732838" y="2251075"/>
          <p14:tracePt t="34968" x="8732838" y="2322513"/>
          <p14:tracePt t="34981" x="8715375" y="2419350"/>
          <p14:tracePt t="34998" x="8697913" y="2554288"/>
          <p14:tracePt t="35016" x="8653463" y="2830513"/>
          <p14:tracePt t="35032" x="8599488" y="3081338"/>
          <p14:tracePt t="35048" x="8545513" y="3259138"/>
          <p14:tracePt t="35065" x="8483600" y="3419475"/>
          <p14:tracePt t="35081" x="8456613" y="3554413"/>
          <p14:tracePt t="35098" x="8439150" y="3660775"/>
          <p14:tracePt t="35114" x="8394700" y="3776663"/>
          <p14:tracePt t="35131" x="8385175" y="3867150"/>
          <p14:tracePt t="35148" x="8367713" y="3929063"/>
          <p14:tracePt t="35164" x="8348663" y="3983038"/>
          <p14:tracePt t="35181" x="8331200" y="4000500"/>
          <p14:tracePt t="35198" x="8323263" y="4027488"/>
          <p14:tracePt t="35214" x="8286750" y="4081463"/>
          <p14:tracePt t="35232" x="8259763" y="4098925"/>
          <p14:tracePt t="35248" x="8251825" y="4108450"/>
          <p14:tracePt t="35265" x="8232775" y="4133850"/>
          <p14:tracePt t="35344" x="8224838" y="4143375"/>
          <p14:tracePt t="35432" x="8232775" y="4143375"/>
          <p14:tracePt t="35440" x="8242300" y="4133850"/>
          <p14:tracePt t="35449" x="8251825" y="4116388"/>
          <p14:tracePt t="35465" x="8286750" y="4108450"/>
          <p14:tracePt t="35481" x="8313738" y="4098925"/>
          <p14:tracePt t="35498" x="8340725" y="4071938"/>
          <p14:tracePt t="35531" x="8402638" y="4044950"/>
          <p14:tracePt t="35548" x="8483600" y="4037013"/>
          <p14:tracePt t="35564" x="8572500" y="4037013"/>
          <p14:tracePt t="35581" x="8634413" y="4010025"/>
          <p14:tracePt t="35598" x="8697913" y="4010025"/>
          <p14:tracePt t="35614" x="8759825" y="4010025"/>
          <p14:tracePt t="35631" x="8823325" y="3990975"/>
          <p14:tracePt t="35648" x="8885238" y="3990975"/>
          <p14:tracePt t="35681" x="8894763" y="3983038"/>
          <p14:tracePt t="35872" x="8894763" y="3965575"/>
          <p14:tracePt t="35880" x="8894763" y="3938588"/>
          <p14:tracePt t="35888" x="8875713" y="3911600"/>
          <p14:tracePt t="35898" x="8867775" y="3894138"/>
          <p14:tracePt t="35914" x="8848725" y="3813175"/>
          <p14:tracePt t="35931" x="8831263" y="3768725"/>
          <p14:tracePt t="35948" x="8786813" y="3670300"/>
          <p14:tracePt t="35965" x="8759825" y="3608388"/>
          <p14:tracePt t="35981" x="8732838" y="3544888"/>
          <p14:tracePt t="35998" x="8715375" y="3482975"/>
          <p14:tracePt t="36031" x="8697913" y="3473450"/>
          <p14:tracePt t="36104" x="8697913" y="3465513"/>
          <p14:tracePt t="36120" x="8697913" y="3438525"/>
          <p14:tracePt t="36128" x="8688388" y="3429000"/>
          <p14:tracePt t="36136" x="8680450" y="3394075"/>
          <p14:tracePt t="36148" x="8680450" y="3375025"/>
          <p14:tracePt t="36164" x="8653463" y="3313113"/>
          <p14:tracePt t="36181" x="8626475" y="3232150"/>
          <p14:tracePt t="36198" x="8626475" y="3187700"/>
          <p14:tracePt t="36214" x="8616950" y="3152775"/>
          <p14:tracePt t="36231" x="8582025" y="3116263"/>
          <p14:tracePt t="36248" x="8572500" y="3108325"/>
          <p14:tracePt t="36297" x="8562975" y="3098800"/>
          <p14:tracePt t="36344" x="8537575" y="3098800"/>
          <p14:tracePt t="36576" x="8528050" y="3098800"/>
          <p14:tracePt t="36592" x="8518525" y="3098800"/>
          <p14:tracePt t="36624" x="8501063" y="3098800"/>
          <p14:tracePt t="36632" x="8483600" y="3098800"/>
          <p14:tracePt t="36640" x="8474075" y="3108325"/>
          <p14:tracePt t="36656" x="8466138" y="3108325"/>
          <p14:tracePt t="36672" x="8429625" y="3108325"/>
          <p14:tracePt t="36681" x="8420100" y="3116263"/>
          <p14:tracePt t="36698" x="8402638" y="3133725"/>
          <p14:tracePt t="36714" x="8367713" y="3143250"/>
          <p14:tracePt t="36731" x="8340725" y="3152775"/>
          <p14:tracePt t="36748" x="8313738" y="3160713"/>
          <p14:tracePt t="36764" x="8296275" y="3160713"/>
          <p14:tracePt t="36781" x="8251825" y="3170238"/>
          <p14:tracePt t="36798" x="8188325" y="3197225"/>
          <p14:tracePt t="36814" x="8134350" y="3197225"/>
          <p14:tracePt t="36831" x="8089900" y="3214688"/>
          <p14:tracePt t="36848" x="8072438" y="3214688"/>
          <p14:tracePt t="36865" x="8054975" y="3214688"/>
          <p14:tracePt t="36904" x="8045450" y="3214688"/>
          <p14:tracePt t="36914" x="8027988" y="3214688"/>
          <p14:tracePt t="36931" x="7983538" y="3214688"/>
          <p14:tracePt t="36948" x="7929563" y="3214688"/>
          <p14:tracePt t="36964" x="7885113" y="3214688"/>
          <p14:tracePt t="36981" x="7875588" y="3214688"/>
          <p14:tracePt t="37032" x="7867650" y="3214688"/>
          <p14:tracePt t="37048" x="7858125" y="3214688"/>
          <p14:tracePt t="37216" x="7867650" y="3214688"/>
          <p14:tracePt t="37224" x="7885113" y="3214688"/>
          <p14:tracePt t="37232" x="7939088" y="3224213"/>
          <p14:tracePt t="37248" x="8045450" y="3224213"/>
          <p14:tracePt t="37265" x="8126413" y="3224213"/>
          <p14:tracePt t="37281" x="8205788" y="3241675"/>
          <p14:tracePt t="37298" x="8259763" y="3241675"/>
          <p14:tracePt t="37315" x="8323263" y="3241675"/>
          <p14:tracePt t="37331" x="8367713" y="3241675"/>
          <p14:tracePt t="37348" x="8375650" y="3241675"/>
          <p14:tracePt t="37364" x="8412163" y="3259138"/>
          <p14:tracePt t="37381" x="8447088" y="3259138"/>
          <p14:tracePt t="37398" x="8474075" y="3259138"/>
          <p14:tracePt t="37414" x="8501063" y="3268663"/>
          <p14:tracePt t="37432" x="8518525" y="3268663"/>
          <p14:tracePt t="37433" x="8528050" y="3268663"/>
          <p14:tracePt t="37448" x="8572500" y="3268663"/>
          <p14:tracePt t="37465" x="8634413" y="3268663"/>
          <p14:tracePt t="37481" x="8670925" y="3268663"/>
          <p14:tracePt t="37498" x="8742363" y="3268663"/>
          <p14:tracePt t="37515" x="8777288" y="3268663"/>
          <p14:tracePt t="37531" x="8786813" y="3268663"/>
          <p14:tracePt t="37712" x="8796338" y="3268663"/>
          <p14:tracePt t="37720" x="8786813" y="3268663"/>
          <p14:tracePt t="37731" x="8759825" y="3259138"/>
          <p14:tracePt t="37748" x="8653463" y="3241675"/>
          <p14:tracePt t="37764" x="8562975" y="3241675"/>
          <p14:tracePt t="37781" x="8447088" y="3205163"/>
          <p14:tracePt t="37798" x="8375650" y="3205163"/>
          <p14:tracePt t="37815" x="8313738" y="3205163"/>
          <p14:tracePt t="37832" x="8197850" y="3187700"/>
          <p14:tracePt t="37848" x="8116888" y="3179763"/>
          <p14:tracePt t="37865" x="8072438" y="3160713"/>
          <p14:tracePt t="37881" x="7983538" y="3152775"/>
          <p14:tracePt t="37898" x="7867650" y="3133725"/>
          <p14:tracePt t="37914" x="7724775" y="3108325"/>
          <p14:tracePt t="37931" x="7608888" y="3098800"/>
          <p14:tracePt t="37948" x="7589838" y="3098800"/>
          <p14:tracePt t="38168" x="7616825" y="3098800"/>
          <p14:tracePt t="38184" x="7643813" y="3098800"/>
          <p14:tracePt t="38192" x="7653338" y="3098800"/>
          <p14:tracePt t="38200" x="7688263" y="3098800"/>
          <p14:tracePt t="38214" x="7697788" y="3098800"/>
          <p14:tracePt t="38231" x="7742238" y="3098800"/>
          <p14:tracePt t="38304" x="7759700" y="3108325"/>
          <p14:tracePt t="38616" x="7759700" y="3116263"/>
          <p14:tracePt t="38632" x="7751763" y="3116263"/>
          <p14:tracePt t="38712" x="7742238" y="3116263"/>
          <p14:tracePt t="38736" x="7732713" y="3133725"/>
          <p14:tracePt t="38760" x="7724775" y="3143250"/>
          <p14:tracePt t="38792" x="7724775" y="3160713"/>
          <p14:tracePt t="38800" x="7724775" y="3170238"/>
          <p14:tracePt t="38816" x="7705725" y="3197225"/>
          <p14:tracePt t="38824" x="7697788" y="3214688"/>
          <p14:tracePt t="38832" x="7697788" y="3232150"/>
          <p14:tracePt t="38848" x="7688263" y="3251200"/>
          <p14:tracePt t="38865" x="7680325" y="3295650"/>
          <p14:tracePt t="38881" x="7680325" y="3303588"/>
          <p14:tracePt t="38898" x="7680325" y="3322638"/>
          <p14:tracePt t="39048" x="7680325" y="3286125"/>
          <p14:tracePt t="39056" x="7680325" y="3276600"/>
          <p14:tracePt t="39065" x="7680325" y="3268663"/>
          <p14:tracePt t="39081" x="7680325" y="3241675"/>
          <p14:tracePt t="39098" x="7680325" y="3197225"/>
          <p14:tracePt t="39114" x="7680325" y="3170238"/>
          <p14:tracePt t="39131" x="7680325" y="3160713"/>
          <p14:tracePt t="39164" x="7680325" y="3143250"/>
          <p14:tracePt t="39352" x="7697788" y="3125788"/>
          <p14:tracePt t="39360" x="7715250" y="3125788"/>
          <p14:tracePt t="39368" x="7751763" y="3125788"/>
          <p14:tracePt t="39381" x="7777163" y="3125788"/>
          <p14:tracePt t="39397" x="7813675" y="3125788"/>
          <p14:tracePt t="39415" x="7858125" y="3125788"/>
          <p14:tracePt t="39431" x="7894638" y="3125788"/>
          <p14:tracePt t="39433" x="7929563" y="3125788"/>
          <p14:tracePt t="39448" x="7991475" y="3125788"/>
          <p14:tracePt t="39465" x="8054975" y="3125788"/>
          <p14:tracePt t="39481" x="8126413" y="3125788"/>
          <p14:tracePt t="39498" x="8205788" y="3125788"/>
          <p14:tracePt t="39514" x="8259763" y="3125788"/>
          <p14:tracePt t="39531" x="8323263" y="3125788"/>
          <p14:tracePt t="39547" x="8367713" y="3125788"/>
          <p14:tracePt t="39564" x="8375650" y="3125788"/>
          <p14:tracePt t="39581" x="8385175" y="3125788"/>
          <p14:tracePt t="39597" x="8420100" y="3133725"/>
          <p14:tracePt t="39688" x="8429625" y="3133725"/>
          <p14:tracePt t="39936" x="8439150" y="3133725"/>
          <p14:tracePt t="39944" x="8474075" y="3133725"/>
          <p14:tracePt t="39952" x="8491538" y="3133725"/>
          <p14:tracePt t="39964" x="8537575" y="3133725"/>
          <p14:tracePt t="39981" x="8555038" y="3143250"/>
          <p14:tracePt t="39998" x="8670925" y="3187700"/>
          <p14:tracePt t="40014" x="8751888" y="3214688"/>
          <p14:tracePt t="40031" x="8813800" y="3224213"/>
          <p14:tracePt t="40065" x="8823325" y="3232150"/>
          <p14:tracePt t="40104" x="8831263" y="3241675"/>
          <p14:tracePt t="40320" x="8823325" y="3232150"/>
          <p14:tracePt t="40584" x="8840788" y="3232150"/>
          <p14:tracePt t="40688" x="8848725" y="3232150"/>
          <p14:tracePt t="40704" x="8867775" y="3232150"/>
          <p14:tracePt t="40728" x="8875713" y="3232150"/>
          <p14:tracePt t="40736" x="8894763" y="3241675"/>
          <p14:tracePt t="40752" x="8920163" y="3241675"/>
          <p14:tracePt t="41888" x="8929688" y="3259138"/>
          <p14:tracePt t="41897" x="8902700" y="3268663"/>
          <p14:tracePt t="41904" x="8831263" y="3286125"/>
          <p14:tracePt t="41914" x="8724900" y="3313113"/>
          <p14:tracePt t="41931" x="8634413" y="3340100"/>
          <p14:tracePt t="41948" x="8572500" y="3357563"/>
          <p14:tracePt t="41964" x="8510588" y="3384550"/>
          <p14:tracePt t="41981" x="8501063" y="3384550"/>
          <p14:tracePt t="41998" x="8483600" y="3384550"/>
          <p14:tracePt t="42014" x="8439150" y="3384550"/>
          <p14:tracePt t="42031" x="8313738" y="3384550"/>
          <p14:tracePt t="42048" x="8027988" y="3303588"/>
          <p14:tracePt t="42064" x="7875588" y="3259138"/>
          <p14:tracePt t="42081" x="7831138" y="3259138"/>
          <p14:tracePt t="42097" x="7813675" y="3251200"/>
          <p14:tracePt t="42168" x="7804150" y="3232150"/>
          <p14:tracePt t="42176" x="7777163" y="3232150"/>
          <p14:tracePt t="42184" x="7759700" y="3232150"/>
          <p14:tracePt t="42197" x="7742238" y="3232150"/>
          <p14:tracePt t="42232" x="7724775" y="3232150"/>
          <p14:tracePt t="42240" x="7715250" y="3224213"/>
          <p14:tracePt t="42249" x="7705725" y="3214688"/>
          <p14:tracePt t="42288" x="7705725" y="3197225"/>
          <p14:tracePt t="42336" x="7697788" y="3187700"/>
          <p14:tracePt t="42400" x="7670800" y="3187700"/>
          <p14:tracePt t="42416" x="7661275" y="3187700"/>
          <p14:tracePt t="42424" x="7653338" y="3187700"/>
          <p14:tracePt t="42488" x="7616825" y="3187700"/>
          <p14:tracePt t="42497" x="7608888" y="3187700"/>
          <p14:tracePt t="42504" x="7572375" y="3187700"/>
          <p14:tracePt t="42514" x="7545388" y="3179763"/>
          <p14:tracePt t="42531" x="7500938" y="3179763"/>
          <p14:tracePt t="42656" x="7491413" y="3179763"/>
          <p14:tracePt t="42664" x="7483475" y="3197225"/>
          <p14:tracePt t="42681" x="7483475" y="3214688"/>
          <p14:tracePt t="42688" x="7483475" y="3224213"/>
          <p14:tracePt t="42698" x="7483475" y="3232150"/>
          <p14:tracePt t="42714" x="7483475" y="3268663"/>
          <p14:tracePt t="42731" x="7483475" y="3286125"/>
          <p14:tracePt t="42748" x="7483475" y="3322638"/>
          <p14:tracePt t="42764" x="7483475" y="3348038"/>
          <p14:tracePt t="42781" x="7483475" y="3384550"/>
          <p14:tracePt t="42797" x="7483475" y="3446463"/>
          <p14:tracePt t="42814" x="7483475" y="3455988"/>
          <p14:tracePt t="42831" x="7483475" y="3482975"/>
          <p14:tracePt t="42848" x="7500938" y="3544888"/>
          <p14:tracePt t="42865" x="7510463" y="3571875"/>
          <p14:tracePt t="42881" x="7518400" y="3608388"/>
          <p14:tracePt t="42897" x="7545388" y="3633788"/>
          <p14:tracePt t="43040" x="7545388" y="3652838"/>
          <p14:tracePt t="43048" x="7545388" y="3679825"/>
          <p14:tracePt t="43056" x="7545388" y="3714750"/>
          <p14:tracePt t="43065" x="7545388" y="3741738"/>
          <p14:tracePt t="43081" x="7545388" y="3813175"/>
          <p14:tracePt t="43098" x="7572375" y="3919538"/>
          <p14:tracePt t="43114" x="7572375" y="3973513"/>
          <p14:tracePt t="43130" x="7572375" y="3990975"/>
          <p14:tracePt t="43147" x="7572375" y="4000500"/>
          <p14:tracePt t="43164" x="7572375" y="4037013"/>
          <p14:tracePt t="43181" x="7572375" y="4044950"/>
          <p14:tracePt t="43197" x="7572375" y="4054475"/>
          <p14:tracePt t="43214" x="7572375" y="4071938"/>
          <p14:tracePt t="43231" x="7572375" y="4081463"/>
          <p14:tracePt t="43248" x="7572375" y="4098925"/>
          <p14:tracePt t="43288" x="7572375" y="4108450"/>
          <p14:tracePt t="43297" x="7562850" y="4116388"/>
          <p14:tracePt t="43312" x="7554913" y="4125913"/>
          <p14:tracePt t="43328" x="7537450" y="4133850"/>
          <p14:tracePt t="43344" x="7527925" y="4143375"/>
          <p14:tracePt t="43360" x="7518400" y="4152900"/>
          <p14:tracePt t="43368" x="7510463" y="4170363"/>
          <p14:tracePt t="43381" x="7483475" y="4187825"/>
          <p14:tracePt t="43397" x="7466013" y="4197350"/>
          <p14:tracePt t="43414" x="7456488" y="4205288"/>
          <p14:tracePt t="43431" x="7446963" y="4232275"/>
          <p14:tracePt t="43448" x="7439025" y="4259263"/>
          <p14:tracePt t="43465" x="7419975" y="4295775"/>
          <p14:tracePt t="43481" x="7419975" y="4340225"/>
          <p14:tracePt t="43498" x="7419975" y="4375150"/>
          <p14:tracePt t="43514" x="7419975" y="4419600"/>
          <p14:tracePt t="43531" x="7419975" y="4446588"/>
          <p14:tracePt t="43547" x="7419975" y="4473575"/>
          <p14:tracePt t="43564" x="7446963" y="4500563"/>
          <p14:tracePt t="43581" x="7473950" y="4518025"/>
          <p14:tracePt t="43597" x="7527925" y="4518025"/>
          <p14:tracePt t="43614" x="7653338" y="4510088"/>
          <p14:tracePt t="43631" x="7840663" y="4402138"/>
          <p14:tracePt t="43648" x="8010525" y="4268788"/>
          <p14:tracePt t="43664" x="8089900" y="4125913"/>
          <p14:tracePt t="43681" x="8180388" y="3938588"/>
          <p14:tracePt t="43697" x="8259763" y="3705225"/>
          <p14:tracePt t="43714" x="8313738" y="3509963"/>
          <p14:tracePt t="43731" x="8348663" y="3348038"/>
          <p14:tracePt t="43747" x="8439150" y="3251200"/>
          <p14:tracePt t="43764" x="8518525" y="3197225"/>
          <p14:tracePt t="43781" x="8599488" y="3170238"/>
          <p14:tracePt t="43797" x="8609013" y="3160713"/>
          <p14:tracePt t="43831" x="8643938" y="3143250"/>
          <p14:tracePt t="43849" x="8653463" y="3133725"/>
          <p14:tracePt t="43865" x="8688388" y="3125788"/>
          <p14:tracePt t="43881" x="8705850" y="3108325"/>
          <p14:tracePt t="43897" x="8724900" y="3081338"/>
          <p14:tracePt t="43914" x="8751888" y="3071813"/>
          <p14:tracePt t="43931" x="8769350" y="3071813"/>
          <p14:tracePt t="43948" x="8813800" y="3071813"/>
          <p14:tracePt t="43964" x="8894763" y="3071813"/>
          <p14:tracePt t="43981" x="8929688" y="3071813"/>
          <p14:tracePt t="43998" x="8947150" y="3071813"/>
          <p14:tracePt t="44031" x="8966200" y="3071813"/>
          <p14:tracePt t="44064" x="8974138" y="3071813"/>
          <p14:tracePt t="44176" x="9001125" y="3081338"/>
          <p14:tracePt t="44184" x="9001125" y="3098800"/>
          <p14:tracePt t="44368" x="9001125" y="3108325"/>
          <p14:tracePt t="44400" x="9001125" y="3116263"/>
          <p14:tracePt t="44424" x="9001125" y="3133725"/>
          <p14:tracePt t="44456" x="9001125" y="3143250"/>
          <p14:tracePt t="44488" x="9001125" y="3160713"/>
          <p14:tracePt t="44512" x="9010650" y="3179763"/>
          <p14:tracePt t="44528" x="9018588" y="3179763"/>
          <p14:tracePt t="44536" x="9028113" y="3187700"/>
          <p14:tracePt t="44576" x="9045575" y="3197225"/>
          <p14:tracePt t="44608" x="9055100" y="3197225"/>
          <p14:tracePt t="44616" x="9063038" y="3205163"/>
          <p14:tracePt t="44656" x="9072563" y="3205163"/>
          <p14:tracePt t="44672" x="9099550" y="3205163"/>
          <p14:tracePt t="44696" x="9109075" y="3205163"/>
          <p14:tracePt t="44712" x="9126538" y="3205163"/>
          <p14:tracePt t="44736" x="9134475" y="3205163"/>
          <p14:tracePt t="44752" x="9144000" y="3205163"/>
          <p14:tracePt t="44768" x="9161463" y="3205163"/>
          <p14:tracePt t="44856" x="9170988" y="3197225"/>
          <p14:tracePt t="44864" x="9180513" y="3197225"/>
          <p14:tracePt t="44872" x="9188450" y="3197225"/>
          <p14:tracePt t="44888" x="9205913" y="3187700"/>
          <p14:tracePt t="44992" x="9232900" y="3187700"/>
          <p14:tracePt t="46184" x="9242425" y="3187700"/>
          <p14:tracePt t="46192" x="9251950" y="3187700"/>
          <p14:tracePt t="46200" x="9259888" y="3187700"/>
          <p14:tracePt t="46214" x="9286875" y="3187700"/>
          <p14:tracePt t="46231" x="9304338" y="3197225"/>
          <p14:tracePt t="46424" x="9313863" y="3197225"/>
          <p14:tracePt t="46432" x="9340850" y="3197225"/>
          <p14:tracePt t="46440" x="9348788" y="3197225"/>
          <p14:tracePt t="46456" x="9358313" y="3205163"/>
          <p14:tracePt t="46472" x="9367838" y="3205163"/>
          <p14:tracePt t="46488" x="9385300" y="3205163"/>
          <p14:tracePt t="46504" x="9402763" y="3205163"/>
          <p14:tracePt t="46514" x="9412288" y="3205163"/>
          <p14:tracePt t="46531" x="9456738" y="3205163"/>
          <p14:tracePt t="46547" x="9474200" y="3205163"/>
          <p14:tracePt t="46564" x="9491663" y="3205163"/>
          <p14:tracePt t="46581" x="9518650" y="3205163"/>
          <p14:tracePt t="46597" x="9528175" y="3205163"/>
          <p14:tracePt t="46680" x="9545638" y="3205163"/>
          <p14:tracePt t="46704" x="9555163" y="3205163"/>
          <p14:tracePt t="46736" x="9572625" y="3205163"/>
          <p14:tracePt t="46784" x="9582150" y="3205163"/>
          <p14:tracePt t="47544" x="9590088" y="3205163"/>
          <p14:tracePt t="47552" x="9599613" y="3205163"/>
          <p14:tracePt t="47564" x="9609138" y="3214688"/>
          <p14:tracePt t="47584" x="9617075" y="3214688"/>
          <p14:tracePt t="47600" x="9626600" y="3214688"/>
          <p14:tracePt t="47992" x="9590088" y="3214688"/>
          <p14:tracePt t="48000" x="9537700" y="3214688"/>
          <p14:tracePt t="48008" x="9501188" y="3214688"/>
          <p14:tracePt t="48016" x="9483725" y="3214688"/>
          <p14:tracePt t="48030" x="9439275" y="3214688"/>
          <p14:tracePt t="48048" x="9331325" y="3232150"/>
          <p14:tracePt t="48064" x="9197975" y="3276600"/>
          <p14:tracePt t="48081" x="9170988" y="3276600"/>
          <p14:tracePt t="48097" x="9161463" y="3276600"/>
          <p14:tracePt t="48114" x="9153525" y="3286125"/>
          <p14:tracePt t="48130" x="9117013" y="3322638"/>
          <p14:tracePt t="48147" x="9001125" y="3348038"/>
          <p14:tracePt t="48164" x="8697913" y="3438525"/>
          <p14:tracePt t="48180" x="8402638" y="3517900"/>
          <p14:tracePt t="48197" x="8215313" y="3598863"/>
          <p14:tracePt t="48214" x="8027988" y="3679825"/>
          <p14:tracePt t="48230" x="7885113" y="3759200"/>
          <p14:tracePt t="48248" x="7848600" y="3803650"/>
          <p14:tracePt t="48264" x="7831138" y="3813175"/>
          <p14:tracePt t="48297" x="7831138" y="3822700"/>
          <p14:tracePt t="48368" x="7831138" y="3848100"/>
          <p14:tracePt t="48384" x="7823200" y="3857625"/>
          <p14:tracePt t="48456" x="7823200" y="3867150"/>
          <p14:tracePt t="48464" x="7823200" y="3902075"/>
          <p14:tracePt t="48481" x="7823200" y="3919538"/>
          <p14:tracePt t="48488" x="7813675" y="3965575"/>
          <p14:tracePt t="48497" x="7804150" y="3973513"/>
          <p14:tracePt t="48514" x="7777163" y="4017963"/>
          <p14:tracePt t="48530" x="7759700" y="4054475"/>
          <p14:tracePt t="48547" x="7742238" y="4089400"/>
          <p14:tracePt t="48580" x="7715250" y="4116388"/>
          <p14:tracePt t="48696" x="7705725" y="4116388"/>
          <p14:tracePt t="48704" x="7697788" y="4116388"/>
          <p14:tracePt t="48714" x="7680325" y="4116388"/>
          <p14:tracePt t="48730" x="7670800" y="4116388"/>
          <p14:tracePt t="48747" x="7653338" y="4116388"/>
          <p14:tracePt t="48792" x="7643813" y="4116388"/>
          <p14:tracePt t="48832" x="7626350" y="4116388"/>
          <p14:tracePt t="48848" x="7616825" y="4125913"/>
          <p14:tracePt t="48864" x="7608888" y="4133850"/>
          <p14:tracePt t="48872" x="7599363" y="4143375"/>
          <p14:tracePt t="48882" x="7581900" y="4179888"/>
          <p14:tracePt t="48897" x="7554913" y="4241800"/>
          <p14:tracePt t="48914" x="7545388" y="4286250"/>
          <p14:tracePt t="48930" x="7518400" y="4402138"/>
          <p14:tracePt t="48947" x="7473950" y="4483100"/>
          <p14:tracePt t="48964" x="7466013" y="4562475"/>
          <p14:tracePt t="48981" x="7446963" y="4608513"/>
          <p14:tracePt t="48997" x="7446963" y="4616450"/>
          <p14:tracePt t="49014" x="7446963" y="4633913"/>
          <p14:tracePt t="49632" x="7446963" y="4616450"/>
          <p14:tracePt t="49640" x="7446963" y="4608513"/>
          <p14:tracePt t="49648" x="7446963" y="4598988"/>
          <p14:tracePt t="49665" x="7446963" y="4562475"/>
          <p14:tracePt t="49681" x="7412038" y="4527550"/>
          <p14:tracePt t="49697" x="7402513" y="4438650"/>
          <p14:tracePt t="49714" x="7367588" y="4375150"/>
          <p14:tracePt t="49730" x="7348538" y="4313238"/>
          <p14:tracePt t="49747" x="7340600" y="4268788"/>
          <p14:tracePt t="49764" x="7331075" y="4205288"/>
          <p14:tracePt t="49781" x="7304088" y="4152900"/>
          <p14:tracePt t="49797" x="7296150" y="4108450"/>
          <p14:tracePt t="49814" x="7286625" y="4062413"/>
          <p14:tracePt t="49830" x="7286625" y="4044950"/>
          <p14:tracePt t="49848" x="7286625" y="4017963"/>
          <p14:tracePt t="49864" x="7269163" y="3983038"/>
          <p14:tracePt t="49881" x="7269163" y="3965575"/>
          <p14:tracePt t="49897" x="7269163" y="3938588"/>
          <p14:tracePt t="49914" x="7269163" y="3911600"/>
          <p14:tracePt t="49931" x="7269163" y="3848100"/>
          <p14:tracePt t="49947" x="7242175" y="3751263"/>
          <p14:tracePt t="49964" x="7242175" y="3687763"/>
          <p14:tracePt t="49980" x="7224713" y="3581400"/>
          <p14:tracePt t="49997" x="7215188" y="3490913"/>
          <p14:tracePt t="50014" x="7205663" y="3446463"/>
          <p14:tracePt t="50031" x="7205663" y="3429000"/>
          <p14:tracePt t="50248" x="7205663" y="3419475"/>
          <p14:tracePt t="50264" x="7205663" y="3402013"/>
          <p14:tracePt t="50496" x="7205663" y="3394075"/>
          <p14:tracePt t="50536" x="7215188" y="3394075"/>
          <p14:tracePt t="50608" x="7232650" y="3402013"/>
          <p14:tracePt t="50616" x="7251700" y="3411538"/>
          <p14:tracePt t="50624" x="7259638" y="3419475"/>
          <p14:tracePt t="50632" x="7269163" y="3438525"/>
          <p14:tracePt t="50648" x="7296150" y="3446463"/>
          <p14:tracePt t="50664" x="7331075" y="3465513"/>
          <p14:tracePt t="50681" x="7367588" y="3509963"/>
          <p14:tracePt t="50697" x="7419975" y="3562350"/>
          <p14:tracePt t="50714" x="7446963" y="3608388"/>
          <p14:tracePt t="50730" x="7491413" y="3670300"/>
          <p14:tracePt t="50747" x="7510463" y="3705225"/>
          <p14:tracePt t="50764" x="7527925" y="3732213"/>
          <p14:tracePt t="50780" x="7545388" y="3751263"/>
          <p14:tracePt t="50797" x="7554913" y="3759200"/>
          <p14:tracePt t="50814" x="7562850" y="3768725"/>
          <p14:tracePt t="50830" x="7572375" y="3776663"/>
          <p14:tracePt t="51048" x="7562850" y="3776663"/>
          <p14:tracePt t="51056" x="7554913" y="3776663"/>
          <p14:tracePt t="51065" x="7527925" y="3759200"/>
          <p14:tracePt t="51081" x="7446963" y="3687763"/>
          <p14:tracePt t="51097" x="7367588" y="3608388"/>
          <p14:tracePt t="51113" x="7313613" y="3554413"/>
          <p14:tracePt t="51130" x="7286625" y="3509963"/>
          <p14:tracePt t="51147" x="7269163" y="3455988"/>
          <p14:tracePt t="51164" x="7259638" y="3446463"/>
          <p14:tracePt t="51180" x="7242175" y="3438525"/>
          <p14:tracePt t="51197" x="7242175" y="3429000"/>
          <p14:tracePt t="51256" x="7242175" y="3419475"/>
          <p14:tracePt t="51264" x="7242175" y="3411538"/>
          <p14:tracePt t="51288" x="7232650" y="3384550"/>
          <p14:tracePt t="51297" x="7232650" y="3375025"/>
          <p14:tracePt t="51464" x="7259638" y="3394075"/>
          <p14:tracePt t="51472" x="7286625" y="3419475"/>
          <p14:tracePt t="51481" x="7340600" y="3446463"/>
          <p14:tracePt t="51497" x="7510463" y="3562350"/>
          <p14:tracePt t="51514" x="7616825" y="3652838"/>
          <p14:tracePt t="51530" x="7715250" y="3724275"/>
          <p14:tracePt t="51547" x="7751763" y="3759200"/>
          <p14:tracePt t="51564" x="7769225" y="3776663"/>
          <p14:tracePt t="51848" x="7769225" y="3741738"/>
          <p14:tracePt t="51856" x="7786688" y="3714750"/>
          <p14:tracePt t="51864" x="7796213" y="3660775"/>
          <p14:tracePt t="51881" x="7929563" y="3527425"/>
          <p14:tracePt t="51897" x="8081963" y="3394075"/>
          <p14:tracePt t="51914" x="8224838" y="3286125"/>
          <p14:tracePt t="51930" x="8420100" y="3143250"/>
          <p14:tracePt t="51947" x="8589963" y="3044825"/>
          <p14:tracePt t="51964" x="8705850" y="2965450"/>
          <p14:tracePt t="51981" x="8831263" y="2874963"/>
          <p14:tracePt t="51997" x="8894763" y="2759075"/>
          <p14:tracePt t="52014" x="8920163" y="2679700"/>
          <p14:tracePt t="52030" x="8966200" y="2562225"/>
          <p14:tracePt t="52047" x="8974138" y="2500313"/>
          <p14:tracePt t="52064" x="8974138" y="2482850"/>
          <p14:tracePt t="52080" x="8974138" y="2465388"/>
          <p14:tracePt t="52168" x="8974138" y="2500313"/>
          <p14:tracePt t="52184" x="8966200" y="2509838"/>
          <p14:tracePt t="52192" x="8947150" y="2527300"/>
          <p14:tracePt t="52200" x="8939213" y="2536825"/>
          <p14:tracePt t="52214" x="8929688" y="2562225"/>
          <p14:tracePt t="52230" x="8894763" y="2608263"/>
          <p14:tracePt t="52247" x="8858250" y="2643188"/>
          <p14:tracePt t="52264" x="8742363" y="2697163"/>
          <p14:tracePt t="52281" x="8643938" y="2741613"/>
          <p14:tracePt t="52297" x="8562975" y="2751138"/>
          <p14:tracePt t="52313" x="8537575" y="2751138"/>
          <p14:tracePt t="52330" x="8518525" y="2751138"/>
          <p14:tracePt t="52347" x="8510588" y="2751138"/>
          <p14:tracePt t="52364" x="8491538" y="2751138"/>
          <p14:tracePt t="52397" x="8483600" y="2751138"/>
          <p14:tracePt t="52464" x="8474075" y="2751138"/>
          <p14:tracePt t="52472" x="8456613" y="2751138"/>
          <p14:tracePt t="52481" x="8439150" y="2751138"/>
          <p14:tracePt t="52497" x="8420100" y="2751138"/>
          <p14:tracePt t="52514" x="8340725" y="2741613"/>
          <p14:tracePt t="52530" x="8251825" y="2724150"/>
          <p14:tracePt t="52547" x="8205788" y="2687638"/>
          <p14:tracePt t="52564" x="8153400" y="2687638"/>
          <p14:tracePt t="52580" x="8089900" y="2679700"/>
          <p14:tracePt t="52614" x="8062913" y="2679700"/>
          <p14:tracePt t="52630" x="8054975" y="2679700"/>
          <p14:tracePt t="52647" x="8010525" y="2679700"/>
          <p14:tracePt t="52664" x="7947025" y="2697163"/>
          <p14:tracePt t="52698" x="7939088" y="2697163"/>
          <p14:tracePt t="52713" x="7902575" y="2697163"/>
          <p14:tracePt t="52730" x="7840663" y="2697163"/>
          <p14:tracePt t="52747" x="7831138" y="2714625"/>
          <p14:tracePt t="52764" x="7823200" y="2714625"/>
          <p14:tracePt t="52848" x="7813675" y="2724150"/>
          <p14:tracePt t="52896" x="7813675" y="2732088"/>
          <p14:tracePt t="52904" x="7804150" y="2741613"/>
          <p14:tracePt t="53000" x="7796213" y="2741613"/>
          <p14:tracePt t="53008" x="7786688" y="2741613"/>
          <p14:tracePt t="53016" x="7769225" y="2741613"/>
          <p14:tracePt t="53032" x="7759700" y="2741613"/>
          <p14:tracePt t="53047" x="7751763" y="2732088"/>
          <p14:tracePt t="53064" x="7742238" y="2705100"/>
          <p14:tracePt t="53081" x="7732713" y="2687638"/>
          <p14:tracePt t="53097" x="7732713" y="2670175"/>
          <p14:tracePt t="53114" x="7732713" y="2633663"/>
          <p14:tracePt t="53130" x="7732713" y="2625725"/>
          <p14:tracePt t="53147" x="7732713" y="2616200"/>
          <p14:tracePt t="53448" x="7724775" y="2633663"/>
          <p14:tracePt t="53464" x="7724775" y="2643188"/>
          <p14:tracePt t="53472" x="7724775" y="2652713"/>
          <p14:tracePt t="53488" x="7715250" y="2660650"/>
          <p14:tracePt t="53600" x="7715250" y="2652713"/>
          <p14:tracePt t="53616" x="7715250" y="2633663"/>
          <p14:tracePt t="53624" x="7715250" y="2625725"/>
          <p14:tracePt t="53648" x="7715250" y="2608263"/>
          <p14:tracePt t="53752" x="7742238" y="2608263"/>
          <p14:tracePt t="53760" x="7759700" y="2633663"/>
          <p14:tracePt t="53768" x="7777163" y="2643188"/>
          <p14:tracePt t="53780" x="7786688" y="2652713"/>
          <p14:tracePt t="53797" x="7796213" y="2660650"/>
          <p14:tracePt t="53814" x="7804150" y="2687638"/>
          <p14:tracePt t="54640" x="7813675" y="2697163"/>
          <p14:tracePt t="54648" x="7831138" y="2697163"/>
          <p14:tracePt t="54656" x="7858125" y="2705100"/>
          <p14:tracePt t="54665" x="7894638" y="2705100"/>
          <p14:tracePt t="54681" x="7991475" y="2732088"/>
          <p14:tracePt t="54697" x="8089900" y="2759075"/>
          <p14:tracePt t="54714" x="8251825" y="2822575"/>
          <p14:tracePt t="54730" x="8385175" y="2857500"/>
          <p14:tracePt t="54747" x="8555038" y="2867025"/>
          <p14:tracePt t="54763" x="8742363" y="2919413"/>
          <p14:tracePt t="54780" x="8813800" y="2919413"/>
          <p14:tracePt t="54797" x="8867775" y="2928938"/>
          <p14:tracePt t="54814" x="8912225" y="2946400"/>
          <p14:tracePt t="54830" x="8956675" y="2965450"/>
          <p14:tracePt t="54847" x="8966200" y="2965450"/>
          <p14:tracePt t="55024" x="8929688" y="2965450"/>
          <p14:tracePt t="55040" x="8902700" y="2955925"/>
          <p14:tracePt t="55048" x="8885238" y="2938463"/>
          <p14:tracePt t="55056" x="8858250" y="2938463"/>
          <p14:tracePt t="55065" x="8823325" y="2911475"/>
          <p14:tracePt t="55080" x="8796338" y="2901950"/>
          <p14:tracePt t="55097" x="8751888" y="2874963"/>
          <p14:tracePt t="55130" x="8751888" y="2857500"/>
          <p14:tracePt t="55147" x="8742363" y="2847975"/>
          <p14:tracePt t="55163" x="8742363" y="2840038"/>
          <p14:tracePt t="55180" x="8742363" y="2813050"/>
          <p14:tracePt t="55197" x="8732838" y="2795588"/>
          <p14:tracePt t="55230" x="8732838" y="2786063"/>
          <p14:tracePt t="55304" x="8732838" y="2768600"/>
          <p14:tracePt t="55320" x="8742363" y="2768600"/>
          <p14:tracePt t="55328" x="8751888" y="2776538"/>
          <p14:tracePt t="55344" x="8759825" y="2776538"/>
          <p14:tracePt t="55384" x="8777288" y="2776538"/>
          <p14:tracePt t="55392" x="8796338" y="2786063"/>
          <p14:tracePt t="55400" x="8804275" y="2795588"/>
          <p14:tracePt t="55416" x="8813800" y="2795588"/>
          <p14:tracePt t="55430" x="8848725" y="2803525"/>
          <p14:tracePt t="55447" x="8867775" y="2813050"/>
          <p14:tracePt t="55464" x="8920163" y="2847975"/>
          <p14:tracePt t="55481" x="8947150" y="2857500"/>
          <p14:tracePt t="55497" x="8956675" y="2867025"/>
          <p14:tracePt t="56128" x="8894763" y="2867025"/>
          <p14:tracePt t="56136" x="8813800" y="2867025"/>
          <p14:tracePt t="56146" x="8715375" y="2840038"/>
          <p14:tracePt t="56163" x="8439150" y="2786063"/>
          <p14:tracePt t="56180" x="8126413" y="2751138"/>
          <p14:tracePt t="56197" x="8010525" y="2724150"/>
          <p14:tracePt t="56214" x="7974013" y="2724150"/>
          <p14:tracePt t="56230" x="7966075" y="2724150"/>
          <p14:tracePt t="56264" x="7956550" y="2724150"/>
          <p14:tracePt t="56280" x="7912100" y="2724150"/>
          <p14:tracePt t="56297" x="7867650" y="2724150"/>
          <p14:tracePt t="56314" x="7823200" y="2724150"/>
          <p14:tracePt t="56330" x="7804150" y="2724150"/>
          <p14:tracePt t="56347" x="7742238" y="2724150"/>
          <p14:tracePt t="56363" x="7626350" y="2705100"/>
          <p14:tracePt t="56380" x="7562850" y="2679700"/>
          <p14:tracePt t="56397" x="7537450" y="2670175"/>
          <p14:tracePt t="56413" x="7518400" y="2660650"/>
          <p14:tracePt t="56430" x="7510463" y="2643188"/>
          <p14:tracePt t="56432" x="7491413" y="2633663"/>
          <p14:tracePt t="56448" x="7491413" y="2625725"/>
          <p14:tracePt t="56464" x="7491413" y="2581275"/>
          <p14:tracePt t="56480" x="7483475" y="2562225"/>
          <p14:tracePt t="56497" x="7483475" y="2517775"/>
          <p14:tracePt t="56513" x="7483475" y="2482850"/>
          <p14:tracePt t="56530" x="7483475" y="2473325"/>
          <p14:tracePt t="56568" x="7483475" y="2465388"/>
          <p14:tracePt t="56584" x="7483475" y="2455863"/>
          <p14:tracePt t="56600" x="7483475" y="2446338"/>
          <p14:tracePt t="56648" x="7483475" y="2419350"/>
          <p14:tracePt t="56664" x="7483475" y="2411413"/>
          <p14:tracePt t="56680" x="7491413" y="2393950"/>
          <p14:tracePt t="56688" x="7500938" y="2374900"/>
          <p14:tracePt t="56928" x="7500938" y="2384425"/>
          <p14:tracePt t="56936" x="7500938" y="2401888"/>
          <p14:tracePt t="56946" x="7483475" y="2428875"/>
          <p14:tracePt t="56968" x="7483475" y="2446338"/>
          <p14:tracePt t="56984" x="7473950" y="2473325"/>
          <p14:tracePt t="57064" x="7466013" y="2482850"/>
          <p14:tracePt t="57344" x="7473950" y="2473325"/>
          <p14:tracePt t="57360" x="7473950" y="2465388"/>
          <p14:tracePt t="57368" x="7473950" y="2455863"/>
          <p14:tracePt t="57380" x="7483475" y="2438400"/>
          <p14:tracePt t="57397" x="7491413" y="2419350"/>
          <p14:tracePt t="57413" x="7491413" y="2401888"/>
          <p14:tracePt t="57430" x="7491413" y="2366963"/>
          <p14:tracePt t="57447" x="7491413" y="2347913"/>
          <p14:tracePt t="57463" x="7491413" y="2312988"/>
          <p14:tracePt t="57480" x="7491413" y="2303463"/>
          <p14:tracePt t="57497" x="7491413" y="2295525"/>
          <p14:tracePt t="57712" x="7483475" y="2322513"/>
          <p14:tracePt t="57720" x="7483475" y="2357438"/>
          <p14:tracePt t="57730" x="7466013" y="2384425"/>
          <p14:tracePt t="57746" x="7466013" y="2428875"/>
          <p14:tracePt t="57763" x="7466013" y="2446338"/>
          <p14:tracePt t="57780" x="7466013" y="2473325"/>
          <p14:tracePt t="57797" x="7446963" y="2500313"/>
          <p14:tracePt t="57832" x="7446963" y="2536825"/>
          <p14:tracePt t="57848" x="7466013" y="2544763"/>
          <p14:tracePt t="57865" x="7466013" y="2554288"/>
          <p14:tracePt t="57881" x="7500938" y="2598738"/>
          <p14:tracePt t="57897" x="7510463" y="2625725"/>
          <p14:tracePt t="57913" x="7545388" y="2670175"/>
          <p14:tracePt t="57930" x="7626350" y="2724150"/>
          <p14:tracePt t="57947" x="7688263" y="2751138"/>
          <p14:tracePt t="57963" x="7705725" y="2776538"/>
          <p14:tracePt t="58080" x="7724775" y="2776538"/>
          <p14:tracePt t="58088" x="7724775" y="2751138"/>
          <p14:tracePt t="58097" x="7724775" y="2714625"/>
          <p14:tracePt t="58113" x="7724775" y="2608263"/>
          <p14:tracePt t="58130" x="7715250" y="2517775"/>
          <p14:tracePt t="58147" x="7715250" y="2411413"/>
          <p14:tracePt t="58163" x="7715250" y="2268538"/>
          <p14:tracePt t="58180" x="7715250" y="2133600"/>
          <p14:tracePt t="58197" x="7715250" y="1946275"/>
          <p14:tracePt t="58214" x="7715250" y="1803400"/>
          <p14:tracePt t="58230" x="7715250" y="1704975"/>
          <p14:tracePt t="58247" x="7715250" y="1616075"/>
          <p14:tracePt t="58264" x="7715250" y="1490663"/>
          <p14:tracePt t="58280" x="7715250" y="1465263"/>
          <p14:tracePt t="58297" x="7715250" y="1455738"/>
          <p14:tracePt t="58376" x="7705725" y="1419225"/>
          <p14:tracePt t="58384" x="7697788" y="1411288"/>
          <p14:tracePt t="58396" x="7688263" y="1401763"/>
          <p14:tracePt t="58416" x="7670800" y="1366838"/>
          <p14:tracePt t="58430" x="7661275" y="1357313"/>
          <p14:tracePt t="58447" x="7643813" y="1330325"/>
          <p14:tracePt t="58463" x="7616825" y="1322388"/>
          <p14:tracePt t="58480" x="7608888" y="1312863"/>
          <p14:tracePt t="58513" x="7599363" y="1312863"/>
          <p14:tracePt t="58530" x="7589838" y="1312863"/>
          <p14:tracePt t="58547" x="7581900" y="1312863"/>
          <p14:tracePt t="58576" x="7572375" y="1312863"/>
          <p14:tracePt t="58584" x="7545388" y="1312863"/>
          <p14:tracePt t="58597" x="7537450" y="1312863"/>
          <p14:tracePt t="58613" x="7518400" y="1339850"/>
          <p14:tracePt t="58630" x="7473950" y="1357313"/>
          <p14:tracePt t="58646" x="7446963" y="1374775"/>
          <p14:tracePt t="58664" x="7429500" y="1401763"/>
          <p14:tracePt t="58680" x="7429500" y="1419225"/>
          <p14:tracePt t="58697" x="7429500" y="1446213"/>
          <p14:tracePt t="58714" x="7429500" y="1465263"/>
          <p14:tracePt t="58730" x="7429500" y="1482725"/>
          <p14:tracePt t="58746" x="7429500" y="1509713"/>
          <p14:tracePt t="58763" x="7429500" y="1536700"/>
          <p14:tracePt t="58888" x="7439025" y="1554163"/>
          <p14:tracePt t="58897" x="7456488" y="1562100"/>
          <p14:tracePt t="58913" x="7466013" y="1571625"/>
          <p14:tracePt t="58928" x="7473950" y="1571625"/>
          <p14:tracePt t="58976" x="7483475" y="1589088"/>
          <p14:tracePt t="59048" x="7491413" y="1608138"/>
          <p14:tracePt t="59064" x="7500938" y="1616075"/>
          <p14:tracePt t="59080" x="7518400" y="1643063"/>
          <p14:tracePt t="59088" x="7527925" y="1652588"/>
          <p14:tracePt t="59097" x="7537450" y="1660525"/>
          <p14:tracePt t="59114" x="7554913" y="1679575"/>
          <p14:tracePt t="59130" x="7581900" y="1704975"/>
          <p14:tracePt t="59146" x="7599363" y="1751013"/>
          <p14:tracePt t="59163" x="7661275" y="1847850"/>
          <p14:tracePt t="59180" x="7751763" y="1955800"/>
          <p14:tracePt t="59196" x="7848600" y="2098675"/>
          <p14:tracePt t="59213" x="7920038" y="2197100"/>
          <p14:tracePt t="59230" x="7991475" y="2322513"/>
          <p14:tracePt t="59246" x="8045450" y="2366963"/>
          <p14:tracePt t="59263" x="8054975" y="2393950"/>
          <p14:tracePt t="59344" x="8054975" y="2401888"/>
          <p14:tracePt t="59352" x="8054975" y="2419350"/>
          <p14:tracePt t="59363" x="8081963" y="2446338"/>
          <p14:tracePt t="59380" x="8089900" y="2473325"/>
          <p14:tracePt t="59396" x="8089900" y="2500313"/>
          <p14:tracePt t="59413" x="8116888" y="2536825"/>
          <p14:tracePt t="59430" x="8134350" y="2571750"/>
          <p14:tracePt t="59432" x="8143875" y="2581275"/>
          <p14:tracePt t="59447" x="8170863" y="2598738"/>
          <p14:tracePt t="59464" x="8215313" y="2633663"/>
          <p14:tracePt t="59480" x="8277225" y="2687638"/>
          <p14:tracePt t="59568" x="8286750" y="2697163"/>
          <p14:tracePt t="59576" x="8304213" y="2705100"/>
          <p14:tracePt t="59584" x="8323263" y="2714625"/>
          <p14:tracePt t="59597" x="8331200" y="2732088"/>
          <p14:tracePt t="59613" x="8375650" y="2751138"/>
          <p14:tracePt t="59630" x="8402638" y="2776538"/>
          <p14:tracePt t="59647" x="8412163" y="2776538"/>
          <p14:tracePt t="59664" x="8429625" y="2776538"/>
          <p14:tracePt t="59697" x="8439150" y="2776538"/>
          <p14:tracePt t="59720" x="8466138" y="2776538"/>
          <p14:tracePt t="59752" x="8474075" y="2776538"/>
          <p14:tracePt t="59808" x="8483600" y="2776538"/>
          <p14:tracePt t="59832" x="8491538" y="2776538"/>
          <p14:tracePt t="59840" x="8510588" y="2776538"/>
          <p14:tracePt t="59848" x="8528050" y="2776538"/>
          <p14:tracePt t="59865" x="8537575" y="2776538"/>
          <p14:tracePt t="59881" x="8582025" y="2776538"/>
          <p14:tracePt t="59897" x="8670925" y="2776538"/>
          <p14:tracePt t="59913" x="8732838" y="2776538"/>
          <p14:tracePt t="59930" x="8769350" y="2776538"/>
          <p14:tracePt t="59947" x="8813800" y="2776538"/>
          <p14:tracePt t="59963" x="8823325" y="2776538"/>
          <p14:tracePt t="60168" x="8831263" y="2776538"/>
          <p14:tracePt t="60192" x="8840788" y="2776538"/>
          <p14:tracePt t="60200" x="8875713" y="2776538"/>
          <p14:tracePt t="60224" x="8885238" y="2786063"/>
          <p14:tracePt t="60232" x="8894763" y="2786063"/>
          <p14:tracePt t="60248" x="8920163" y="2786063"/>
          <p14:tracePt t="60256" x="8929688" y="2786063"/>
          <p14:tracePt t="60264" x="8947150" y="2786063"/>
          <p14:tracePt t="60281" x="8983663" y="2786063"/>
          <p14:tracePt t="60296" x="8991600" y="2786063"/>
          <p14:tracePt t="60313" x="9001125" y="2786063"/>
          <p14:tracePt t="60368" x="9010650" y="2786063"/>
          <p14:tracePt t="60384" x="9010650" y="2776538"/>
          <p14:tracePt t="60392" x="9001125" y="2768600"/>
          <p14:tracePt t="60400" x="8991600" y="2768600"/>
          <p14:tracePt t="60413" x="8966200" y="2768600"/>
          <p14:tracePt t="60430" x="8840788" y="2751138"/>
          <p14:tracePt t="60447" x="8572500" y="2697163"/>
          <p14:tracePt t="60449" x="8402638" y="2679700"/>
          <p14:tracePt t="60464" x="8205788" y="2660650"/>
          <p14:tracePt t="60481" x="8072438" y="2616200"/>
          <p14:tracePt t="60497" x="7912100" y="2581275"/>
          <p14:tracePt t="60513" x="7705725" y="2517775"/>
          <p14:tracePt t="60530" x="7572375" y="2455863"/>
          <p14:tracePt t="60547" x="7518400" y="2428875"/>
          <p14:tracePt t="60563" x="7500938" y="2393950"/>
          <p14:tracePt t="60580" x="7483475" y="2374900"/>
          <p14:tracePt t="60596" x="7466013" y="2339975"/>
          <p14:tracePt t="60613" x="7456488" y="2330450"/>
          <p14:tracePt t="60630" x="7419975" y="2286000"/>
          <p14:tracePt t="60647" x="7367588" y="2259013"/>
          <p14:tracePt t="60663" x="7331075" y="2251075"/>
          <p14:tracePt t="60681" x="7331075" y="2241550"/>
          <p14:tracePt t="60768" x="7331075" y="2224088"/>
          <p14:tracePt t="60776" x="7340600" y="2224088"/>
          <p14:tracePt t="60784" x="7367588" y="2224088"/>
          <p14:tracePt t="60797" x="7402513" y="2224088"/>
          <p14:tracePt t="60813" x="7446963" y="2224088"/>
          <p14:tracePt t="60830" x="7466013" y="2224088"/>
          <p14:tracePt t="60847" x="7473950" y="2232025"/>
          <p14:tracePt t="60912" x="7500938" y="2232025"/>
          <p14:tracePt t="60960" x="7510463" y="2241550"/>
          <p14:tracePt t="61008" x="7518400" y="2259013"/>
          <p14:tracePt t="61144" x="7518400" y="2268538"/>
          <p14:tracePt t="61152" x="7518400" y="2286000"/>
          <p14:tracePt t="61168" x="7537450" y="2303463"/>
          <p14:tracePt t="61184" x="7537450" y="2330450"/>
          <p14:tracePt t="61200" x="7537450" y="2339975"/>
          <p14:tracePt t="61216" x="7537450" y="2347913"/>
          <p14:tracePt t="61230" x="7537450" y="2357438"/>
          <p14:tracePt t="61247" x="7537450" y="2374900"/>
          <p14:tracePt t="61264" x="7537450" y="2428875"/>
          <p14:tracePt t="61280" x="7537450" y="2455863"/>
          <p14:tracePt t="61297" x="7537450" y="2482850"/>
          <p14:tracePt t="61313" x="7537450" y="2517775"/>
          <p14:tracePt t="61330" x="7537450" y="2562225"/>
          <p14:tracePt t="61346" x="7537450" y="2608263"/>
          <p14:tracePt t="61363" x="7537450" y="2643188"/>
          <p14:tracePt t="61380" x="7537450" y="2670175"/>
          <p14:tracePt t="61396" x="7537450" y="2687638"/>
          <p14:tracePt t="61413" x="7537450" y="2705100"/>
          <p14:tracePt t="61536" x="7537450" y="2670175"/>
          <p14:tracePt t="61544" x="7537450" y="2643188"/>
          <p14:tracePt t="61552" x="7537450" y="2608263"/>
          <p14:tracePt t="61563" x="7518400" y="2571750"/>
          <p14:tracePt t="61580" x="7518400" y="2490788"/>
          <p14:tracePt t="61597" x="7518400" y="2455863"/>
          <p14:tracePt t="61613" x="7518400" y="2401888"/>
          <p14:tracePt t="61630" x="7518400" y="2357438"/>
          <p14:tracePt t="61647" x="7518400" y="2312988"/>
          <p14:tracePt t="61663" x="7527925" y="2276475"/>
          <p14:tracePt t="61680" x="7527925" y="2268538"/>
          <p14:tracePt t="61697" x="7537450" y="2251075"/>
          <p14:tracePt t="61713" x="7537450" y="2241550"/>
          <p14:tracePt t="61730" x="7545388" y="2205038"/>
          <p14:tracePt t="61747" x="7554913" y="2197100"/>
          <p14:tracePt t="61896" x="7554913" y="2205038"/>
          <p14:tracePt t="61904" x="7554913" y="2214563"/>
          <p14:tracePt t="61913" x="7554913" y="2241550"/>
          <p14:tracePt t="61930" x="7554913" y="2259013"/>
          <p14:tracePt t="61946" x="7554913" y="2303463"/>
          <p14:tracePt t="61963" x="7554913" y="2322513"/>
          <p14:tracePt t="61980" x="7554913" y="2374900"/>
          <p14:tracePt t="61997" x="7554913" y="2428875"/>
          <p14:tracePt t="62013" x="7554913" y="2482850"/>
          <p14:tracePt t="62030" x="7554913" y="2544763"/>
          <p14:tracePt t="62047" x="7554913" y="2581275"/>
          <p14:tracePt t="62064" x="7554913" y="2608263"/>
          <p14:tracePt t="62080" x="7554913" y="2633663"/>
          <p14:tracePt t="62097" x="7554913" y="2643188"/>
          <p14:tracePt t="62113" x="7554913" y="2652713"/>
          <p14:tracePt t="62160" x="7554913" y="2660650"/>
          <p14:tracePt t="62240" x="7554913" y="2687638"/>
          <p14:tracePt t="62256" x="7554913" y="2697163"/>
          <p14:tracePt t="63120" x="7554913" y="2687638"/>
          <p14:tracePt t="63136" x="7554913" y="2660650"/>
          <p14:tracePt t="63152" x="7554913" y="2652713"/>
          <p14:tracePt t="63184" x="7554913" y="2643188"/>
          <p14:tracePt t="63200" x="7554913" y="2633663"/>
          <p14:tracePt t="63224" x="7554913" y="2608263"/>
          <p14:tracePt t="63240" x="7554913" y="2598738"/>
          <p14:tracePt t="63248" x="7554913" y="2589213"/>
          <p14:tracePt t="63280" x="7554913" y="2581275"/>
          <p14:tracePt t="63288" x="7554913" y="2562225"/>
          <p14:tracePt t="63304" x="7554913" y="2544763"/>
          <p14:tracePt t="63320" x="7554913" y="2536825"/>
          <p14:tracePt t="63330" x="7554913" y="2517775"/>
          <p14:tracePt t="63346" x="7554913" y="2473325"/>
          <p14:tracePt t="63363" x="7554913" y="2411413"/>
          <p14:tracePt t="63380" x="7554913" y="2322513"/>
          <p14:tracePt t="63396" x="7554913" y="2241550"/>
          <p14:tracePt t="63413" x="7554913" y="2170113"/>
          <p14:tracePt t="63430" x="7554913" y="2089150"/>
          <p14:tracePt t="63446" x="7554913" y="1982788"/>
          <p14:tracePt t="63448" x="7554913" y="1901825"/>
          <p14:tracePt t="63464" x="7554913" y="1731963"/>
          <p14:tracePt t="63480" x="7554913" y="1589088"/>
          <p14:tracePt t="63497" x="7554913" y="1465263"/>
          <p14:tracePt t="63513" x="7545388" y="1401763"/>
          <p14:tracePt t="63530" x="7545388" y="1374775"/>
          <p14:tracePt t="63632" x="7545388" y="1357313"/>
          <p14:tracePt t="63648" x="7545388" y="1330325"/>
          <p14:tracePt t="63656" x="7545388" y="1322388"/>
          <p14:tracePt t="63664" x="7545388" y="1303338"/>
          <p14:tracePt t="63688" x="7545388" y="1295400"/>
          <p14:tracePt t="63920" x="7545388" y="1303338"/>
          <p14:tracePt t="63929" x="7545388" y="1322388"/>
          <p14:tracePt t="63936" x="7545388" y="1347788"/>
          <p14:tracePt t="63946" x="7545388" y="1357313"/>
          <p14:tracePt t="63963" x="7545388" y="1401763"/>
          <p14:tracePt t="63980" x="7545388" y="1438275"/>
          <p14:tracePt t="63996" x="7545388" y="1465263"/>
          <p14:tracePt t="64013" x="7545388" y="1500188"/>
          <p14:tracePt t="64030" x="7545388" y="1544638"/>
          <p14:tracePt t="64046" x="7545388" y="1562100"/>
          <p14:tracePt t="64064" x="7545388" y="1616075"/>
          <p14:tracePt t="64081" x="7545388" y="1660525"/>
          <p14:tracePt t="64097" x="7545388" y="1704975"/>
          <p14:tracePt t="64113" x="7545388" y="1741488"/>
          <p14:tracePt t="64129" x="7545388" y="1776413"/>
          <p14:tracePt t="64146" x="7545388" y="1795463"/>
          <p14:tracePt t="64163" x="7545388" y="1812925"/>
          <p14:tracePt t="64464" x="7545388" y="1822450"/>
          <p14:tracePt t="64480" x="7545388" y="1847850"/>
          <p14:tracePt t="64488" x="7545388" y="1866900"/>
          <p14:tracePt t="64497" x="7545388" y="1874838"/>
          <p14:tracePt t="64513" x="7545388" y="1938338"/>
          <p14:tracePt t="64530" x="7545388" y="2017713"/>
          <p14:tracePt t="64546" x="7545388" y="2081213"/>
          <p14:tracePt t="64563" x="7562850" y="2143125"/>
          <p14:tracePt t="64580" x="7572375" y="2187575"/>
          <p14:tracePt t="64596" x="7572375" y="2205038"/>
          <p14:tracePt t="64613" x="7572375" y="2232025"/>
          <p14:tracePt t="64630" x="7572375" y="2251075"/>
          <p14:tracePt t="64646" x="7572375" y="2259013"/>
          <p14:tracePt t="64663" x="7572375" y="2286000"/>
          <p14:tracePt t="64680" x="7572375" y="2295525"/>
          <p14:tracePt t="64872" x="7572375" y="2303463"/>
          <p14:tracePt t="64888" x="7554913" y="2312988"/>
          <p14:tracePt t="64897" x="7500938" y="2312988"/>
          <p14:tracePt t="64904" x="7446963" y="2312988"/>
          <p14:tracePt t="64913" x="7412038" y="2312988"/>
          <p14:tracePt t="64930" x="7323138" y="2312988"/>
          <p14:tracePt t="64946" x="7286625" y="2322513"/>
          <p14:tracePt t="64963" x="7259638" y="2347913"/>
          <p14:tracePt t="64979" x="7251700" y="2357438"/>
          <p14:tracePt t="65016" x="7232650" y="2366963"/>
          <p14:tracePt t="65192" x="7242175" y="2347913"/>
          <p14:tracePt t="65208" x="7269163" y="2330450"/>
          <p14:tracePt t="65216" x="7296150" y="2330450"/>
          <p14:tracePt t="65224" x="7304088" y="2322513"/>
          <p14:tracePt t="65232" x="7323138" y="2312988"/>
          <p14:tracePt t="65246" x="7331075" y="2303463"/>
          <p14:tracePt t="65264" x="7358063" y="2295525"/>
          <p14:tracePt t="65280" x="7394575" y="2268538"/>
          <p14:tracePt t="65297" x="7402513" y="2268538"/>
          <p14:tracePt t="65313" x="7419975" y="2259013"/>
          <p14:tracePt t="65330" x="7439025" y="2251075"/>
          <p14:tracePt t="65346" x="7466013" y="2251075"/>
          <p14:tracePt t="65380" x="7473950" y="2241550"/>
          <p14:tracePt t="65396" x="7483475" y="2241550"/>
          <p14:tracePt t="65413" x="7500938" y="2224088"/>
          <p14:tracePt t="65430" x="7518400" y="2214563"/>
          <p14:tracePt t="65447" x="7527925" y="2205038"/>
          <p14:tracePt t="65463" x="7527925" y="2197100"/>
          <p14:tracePt t="65496" x="7527925" y="2187575"/>
          <p14:tracePt t="65608" x="7527925" y="2179638"/>
          <p14:tracePt t="65624" x="7510463" y="2179638"/>
          <p14:tracePt t="65632" x="7491413" y="2187575"/>
          <p14:tracePt t="65640" x="7483475" y="2197100"/>
          <p14:tracePt t="65648" x="7466013" y="2224088"/>
          <p14:tracePt t="65664" x="7456488" y="2224088"/>
          <p14:tracePt t="65680" x="7412038" y="2268538"/>
          <p14:tracePt t="65713" x="7385050" y="2276475"/>
          <p14:tracePt t="65730" x="7348538" y="2303463"/>
          <p14:tracePt t="65746" x="7313613" y="2312988"/>
          <p14:tracePt t="65763" x="7304088" y="2322513"/>
          <p14:tracePt t="65779" x="7296150" y="2322513"/>
          <p14:tracePt t="65796" x="7251700" y="2322513"/>
          <p14:tracePt t="65813" x="7215188" y="2347913"/>
          <p14:tracePt t="65830" x="7197725" y="2357438"/>
          <p14:tracePt t="65846" x="7188200" y="2366963"/>
          <p14:tracePt t="65976" x="7188200" y="2357438"/>
          <p14:tracePt t="65992" x="7188200" y="2339975"/>
          <p14:tracePt t="66000" x="7188200" y="2312988"/>
          <p14:tracePt t="66013" x="7197725" y="2295525"/>
          <p14:tracePt t="66030" x="7215188" y="2276475"/>
          <p14:tracePt t="66046" x="7296150" y="2232025"/>
          <p14:tracePt t="66064" x="7402513" y="2152650"/>
          <p14:tracePt t="66080" x="7446963" y="2098675"/>
          <p14:tracePt t="66097" x="7483475" y="2089150"/>
          <p14:tracePt t="66113" x="7518400" y="2054225"/>
          <p14:tracePt t="66129" x="7527925" y="2036763"/>
          <p14:tracePt t="66148" x="7527925" y="2017713"/>
          <p14:tracePt t="66272" x="7527925" y="2027238"/>
          <p14:tracePt t="66280" x="7527925" y="2044700"/>
          <p14:tracePt t="66296" x="7500938" y="2089150"/>
          <p14:tracePt t="66304" x="7491413" y="2098675"/>
          <p14:tracePt t="66313" x="7466013" y="2116138"/>
          <p14:tracePt t="66330" x="7446963" y="2152650"/>
          <p14:tracePt t="66346" x="7412038" y="2187575"/>
          <p14:tracePt t="66363" x="7375525" y="2214563"/>
          <p14:tracePt t="66380" x="7358063" y="2241550"/>
          <p14:tracePt t="66396" x="7348538" y="2259013"/>
          <p14:tracePt t="66413" x="7323138" y="2276475"/>
          <p14:tracePt t="66446" x="7313613" y="2286000"/>
          <p14:tracePt t="66463" x="7304088" y="2295525"/>
          <p14:tracePt t="66480" x="7277100" y="2312988"/>
          <p14:tracePt t="66496" x="7251700" y="2339975"/>
          <p14:tracePt t="66513" x="7242175" y="2347913"/>
          <p14:tracePt t="67488" x="7242175" y="2366963"/>
          <p14:tracePt t="67496" x="7251700" y="2347913"/>
          <p14:tracePt t="67568" x="7269163" y="2347913"/>
          <p14:tracePt t="67576" x="7277100" y="2347913"/>
          <p14:tracePt t="67592" x="7286625" y="2347913"/>
          <p14:tracePt t="67608" x="7296150" y="2347913"/>
          <p14:tracePt t="67616" x="7323138" y="2347913"/>
          <p14:tracePt t="67632" x="7331075" y="2357438"/>
          <p14:tracePt t="67704" x="7358063" y="2357438"/>
          <p14:tracePt t="67712" x="7412038" y="2357438"/>
          <p14:tracePt t="67720" x="7456488" y="2374900"/>
          <p14:tracePt t="67730" x="7491413" y="2419350"/>
          <p14:tracePt t="67746" x="7545388" y="2465388"/>
          <p14:tracePt t="67763" x="7643813" y="2571750"/>
          <p14:tracePt t="67780" x="7804150" y="2724150"/>
          <p14:tracePt t="67796" x="8108950" y="2955925"/>
          <p14:tracePt t="67813" x="8705850" y="3286125"/>
          <p14:tracePt t="67829" x="9688513" y="3786188"/>
          <p14:tracePt t="67846" x="10545763" y="4152900"/>
          <p14:tracePt t="67863" x="10777538" y="4241800"/>
          <p14:tracePt t="67880" x="10868025" y="4295775"/>
          <p14:tracePt t="68040" x="10868025" y="4330700"/>
          <p14:tracePt t="68136" x="10848975" y="4330700"/>
          <p14:tracePt t="68144" x="10777538" y="4303713"/>
          <p14:tracePt t="68152" x="10688638" y="4259263"/>
          <p14:tracePt t="68163" x="10590213" y="4224338"/>
          <p14:tracePt t="68180" x="10447338" y="4160838"/>
          <p14:tracePt t="68196" x="10304463" y="4062413"/>
          <p14:tracePt t="68213" x="10161588" y="4000500"/>
          <p14:tracePt t="68230" x="10028238" y="3956050"/>
          <p14:tracePt t="68263" x="10018713" y="3946525"/>
          <p14:tracePt t="68280" x="9974263" y="3946525"/>
          <p14:tracePt t="68297" x="9929813" y="3946525"/>
          <p14:tracePt t="68314" x="9858375" y="3946525"/>
          <p14:tracePt t="68330" x="9777413" y="3946525"/>
          <p14:tracePt t="68346" x="9661525" y="3867150"/>
          <p14:tracePt t="68363" x="9563100" y="3813175"/>
          <p14:tracePt t="68380" x="9510713" y="3786188"/>
          <p14:tracePt t="68396" x="9501188" y="3776663"/>
          <p14:tracePt t="68413" x="9456738" y="3741738"/>
          <p14:tracePt t="68430" x="9412288" y="3732213"/>
          <p14:tracePt t="68446" x="9385300" y="3724275"/>
          <p14:tracePt t="68463" x="9313863" y="3670300"/>
          <p14:tracePt t="68465" x="9286875" y="3660775"/>
          <p14:tracePt t="68480" x="9224963" y="3581400"/>
          <p14:tracePt t="68497" x="9153525" y="3482975"/>
          <p14:tracePt t="68513" x="9090025" y="3411538"/>
          <p14:tracePt t="68530" x="9028113" y="3384550"/>
          <p14:tracePt t="68546" x="8966200" y="3340100"/>
          <p14:tracePt t="68563" x="8867775" y="3303588"/>
          <p14:tracePt t="68580" x="8831263" y="3286125"/>
          <p14:tracePt t="68596" x="8823325" y="3276600"/>
          <p14:tracePt t="68613" x="8813800" y="3276600"/>
          <p14:tracePt t="68630" x="8786813" y="3276600"/>
          <p14:tracePt t="68663" x="8777288" y="3276600"/>
          <p14:tracePt t="68680" x="8769350" y="3268663"/>
          <p14:tracePt t="68697" x="8715375" y="3259138"/>
          <p14:tracePt t="68713" x="8680450" y="3232150"/>
          <p14:tracePt t="68729" x="8634413" y="3224213"/>
          <p14:tracePt t="68746" x="8609013" y="3214688"/>
          <p14:tracePt t="68763" x="8572500" y="3187700"/>
          <p14:tracePt t="68780" x="8528050" y="3179763"/>
          <p14:tracePt t="68796" x="8420100" y="3143250"/>
          <p14:tracePt t="68813" x="8358188" y="3098800"/>
          <p14:tracePt t="68830" x="8277225" y="3071813"/>
          <p14:tracePt t="68846" x="8259763" y="3054350"/>
          <p14:tracePt t="68863" x="8251825" y="3054350"/>
          <p14:tracePt t="68912" x="8242300" y="3054350"/>
          <p14:tracePt t="68936" x="8232775" y="3054350"/>
          <p14:tracePt t="69264" x="8215313" y="3054350"/>
          <p14:tracePt t="69280" x="8215313" y="3062288"/>
          <p14:tracePt t="69288" x="8215313" y="3081338"/>
          <p14:tracePt t="69297" x="8215313" y="3108325"/>
          <p14:tracePt t="69313" x="8242300" y="3143250"/>
          <p14:tracePt t="69330" x="8269288" y="3205163"/>
          <p14:tracePt t="69346" x="8296275" y="3251200"/>
          <p14:tracePt t="69363" x="8304213" y="3303588"/>
          <p14:tracePt t="69380" x="8304213" y="3330575"/>
          <p14:tracePt t="69396" x="8304213" y="3367088"/>
          <p14:tracePt t="69413" x="8304213" y="3402013"/>
          <p14:tracePt t="69429" x="8304213" y="3419475"/>
          <p14:tracePt t="69446" x="8296275" y="3446463"/>
          <p14:tracePt t="69520" x="8286750" y="3455988"/>
          <p14:tracePt t="69552" x="8259763" y="3455988"/>
          <p14:tracePt t="69560" x="8251825" y="3455988"/>
          <p14:tracePt t="69568" x="8242300" y="3455988"/>
          <p14:tracePt t="69584" x="8232775" y="3455988"/>
          <p14:tracePt t="69596" x="8197850" y="3455988"/>
          <p14:tracePt t="69613" x="8134350" y="3455988"/>
          <p14:tracePt t="69629" x="8089900" y="3455988"/>
          <p14:tracePt t="69646" x="8037513" y="3473450"/>
          <p14:tracePt t="69664" x="7939088" y="3500438"/>
          <p14:tracePt t="69680" x="7742238" y="3554413"/>
          <p14:tracePt t="69697" x="7697788" y="3581400"/>
          <p14:tracePt t="69713" x="7680325" y="3598863"/>
          <p14:tracePt t="69729" x="7670800" y="3598863"/>
          <p14:tracePt t="69936" x="7653338" y="3608388"/>
          <p14:tracePt t="69968" x="7653338" y="3633788"/>
          <p14:tracePt t="70008" x="7653338" y="3643313"/>
          <p14:tracePt t="70040" x="7661275" y="3652838"/>
          <p14:tracePt t="70048" x="7670800" y="3660775"/>
          <p14:tracePt t="70056" x="7688263" y="3660775"/>
          <p14:tracePt t="70064" x="7724775" y="3679825"/>
          <p14:tracePt t="70080" x="7777163" y="3679825"/>
          <p14:tracePt t="70097" x="7848600" y="3705225"/>
          <p14:tracePt t="70113" x="7947025" y="3714750"/>
          <p14:tracePt t="70129" x="8170863" y="3751263"/>
          <p14:tracePt t="70146" x="8420100" y="3786188"/>
          <p14:tracePt t="70163" x="8643938" y="3822700"/>
          <p14:tracePt t="70179" x="8840788" y="3840163"/>
          <p14:tracePt t="70196" x="8929688" y="3867150"/>
          <p14:tracePt t="70424" x="8939213" y="3875088"/>
          <p14:tracePt t="70504" x="8929688" y="3884613"/>
          <p14:tracePt t="70520" x="8912225" y="3902075"/>
          <p14:tracePt t="70536" x="8867775" y="3911600"/>
          <p14:tracePt t="70552" x="8858250" y="3919538"/>
          <p14:tracePt t="70640" x="8848725" y="3919538"/>
          <p14:tracePt t="70656" x="8831263" y="3919538"/>
          <p14:tracePt t="71800" x="8867775" y="3919538"/>
          <p14:tracePt t="71808" x="8875713" y="3919538"/>
          <p14:tracePt t="71816" x="8912225" y="3919538"/>
          <p14:tracePt t="71829" x="8920163" y="3919538"/>
          <p14:tracePt t="71846" x="8939213" y="3919538"/>
          <p14:tracePt t="71863" x="8974138" y="3919538"/>
          <p14:tracePt t="71880" x="8991600" y="3919538"/>
          <p14:tracePt t="71896" x="9010650" y="3919538"/>
          <p14:tracePt t="71913" x="9018588" y="3919538"/>
          <p14:tracePt t="71952" x="9028113" y="3919538"/>
          <p14:tracePt t="71976" x="9045575" y="3919538"/>
          <p14:tracePt t="71992" x="9063038" y="3919538"/>
          <p14:tracePt t="72000" x="9072563" y="3919538"/>
          <p14:tracePt t="72013" x="9082088" y="3919538"/>
          <p14:tracePt t="72048" x="9090025" y="3919538"/>
          <p14:tracePt t="72240" x="9117013" y="3919538"/>
          <p14:tracePt t="72248" x="9126538" y="3919538"/>
          <p14:tracePt t="72256" x="9134475" y="3919538"/>
          <p14:tracePt t="72280" x="9144000" y="3919538"/>
          <p14:tracePt t="72288" x="9170988" y="3919538"/>
          <p14:tracePt t="72297" x="9180513" y="3919538"/>
          <p14:tracePt t="72313" x="9197975" y="3919538"/>
          <p14:tracePt t="72330" x="9224963" y="3919538"/>
          <p14:tracePt t="76728" x="9232900" y="3919538"/>
          <p14:tracePt t="76736" x="9269413" y="3911600"/>
          <p14:tracePt t="76746" x="9304338" y="3911600"/>
          <p14:tracePt t="76762" x="9313863" y="3911600"/>
          <p14:tracePt t="76779" x="9340850" y="3902075"/>
          <p14:tracePt t="76800" x="9348788" y="3902075"/>
          <p14:tracePt t="76812" x="9358313" y="3902075"/>
          <p14:tracePt t="77024" x="9367838" y="3902075"/>
          <p14:tracePt t="77032" x="9385300" y="3902075"/>
          <p14:tracePt t="77072" x="9394825" y="3902075"/>
          <p14:tracePt t="77088" x="9412288" y="3902075"/>
          <p14:tracePt t="77112" x="9420225" y="3902075"/>
          <p14:tracePt t="77840" x="9439275" y="3902075"/>
          <p14:tracePt t="77848" x="9466263" y="3902075"/>
          <p14:tracePt t="77864" x="9474200" y="3902075"/>
          <p14:tracePt t="77872" x="9491663" y="3902075"/>
          <p14:tracePt t="77880" x="9501188" y="3902075"/>
          <p14:tracePt t="77896" x="9528175" y="3911600"/>
          <p14:tracePt t="77929" x="9537700" y="3919538"/>
          <p14:tracePt t="78008" x="9545638" y="3919538"/>
          <p14:tracePt t="78160" x="9555163" y="3919538"/>
          <p14:tracePt t="78200" x="9563100" y="3919538"/>
          <p14:tracePt t="78224" x="9582150" y="3919538"/>
          <p14:tracePt t="78232" x="9599613" y="3919538"/>
          <p14:tracePt t="78304" x="9609138" y="3919538"/>
          <p14:tracePt t="78328" x="9617075" y="3919538"/>
          <p14:tracePt t="78888" x="9626600" y="3919538"/>
          <p14:tracePt t="78936" x="9644063" y="3919538"/>
          <p14:tracePt t="78945" x="9644063" y="3911600"/>
          <p14:tracePt t="78952" x="9644063" y="3884613"/>
          <p14:tracePt t="78962" x="9644063" y="3867150"/>
          <p14:tracePt t="78979" x="9644063" y="3822700"/>
          <p14:tracePt t="78996" x="9644063" y="3776663"/>
          <p14:tracePt t="79013" x="9599613" y="3724275"/>
          <p14:tracePt t="79029" x="9555163" y="3625850"/>
          <p14:tracePt t="79046" x="9501188" y="3544888"/>
          <p14:tracePt t="79062" x="9420225" y="3402013"/>
          <p14:tracePt t="79080" x="9348788" y="3259138"/>
          <p14:tracePt t="79096" x="9232900" y="3054350"/>
          <p14:tracePt t="79113" x="9188450" y="2938463"/>
          <p14:tracePt t="79129" x="9099550" y="2813050"/>
          <p14:tracePt t="79146" x="9063038" y="2732088"/>
          <p14:tracePt t="79162" x="9045575" y="2705100"/>
          <p14:tracePt t="79179" x="9037638" y="2687638"/>
          <p14:tracePt t="79196" x="9028113" y="2679700"/>
          <p14:tracePt t="79212" x="9018588" y="2670175"/>
          <p14:tracePt t="79246" x="9010650" y="2670175"/>
          <p14:tracePt t="79262" x="8974138" y="2660650"/>
          <p14:tracePt t="79279" x="8956675" y="2643188"/>
          <p14:tracePt t="79296" x="8912225" y="2616200"/>
          <p14:tracePt t="79312" x="8902700" y="2608263"/>
          <p14:tracePt t="79329" x="8894763" y="2598738"/>
          <p14:tracePt t="79346" x="8885238" y="2598738"/>
          <p14:tracePt t="79362" x="8875713" y="2598738"/>
          <p14:tracePt t="79396" x="8867775" y="2608263"/>
          <p14:tracePt t="79412" x="8848725" y="2633663"/>
          <p14:tracePt t="79429" x="8848725" y="2652713"/>
          <p14:tracePt t="79446" x="8848725" y="2670175"/>
          <p14:tracePt t="79462" x="8848725" y="2687638"/>
          <p14:tracePt t="79480" x="8840788" y="2705100"/>
          <p14:tracePt t="79496" x="8840788" y="2714625"/>
          <p14:tracePt t="79560" x="8840788" y="2724150"/>
          <p14:tracePt t="79568" x="8840788" y="2732088"/>
          <p14:tracePt t="79584" x="8840788" y="2759075"/>
          <p14:tracePt t="79596" x="8840788" y="2768600"/>
          <p14:tracePt t="79612" x="8840788" y="2813050"/>
          <p14:tracePt t="79629" x="8840788" y="2874963"/>
          <p14:tracePt t="79646" x="8840788" y="2928938"/>
          <p14:tracePt t="79662" x="8840788" y="2973388"/>
          <p14:tracePt t="79679" x="8840788" y="3054350"/>
          <p14:tracePt t="79696" x="8840788" y="3108325"/>
          <p14:tracePt t="79712" x="8840788" y="3125788"/>
          <p14:tracePt t="79729" x="8840788" y="3143250"/>
          <p14:tracePt t="79746" x="8840788" y="3160713"/>
          <p14:tracePt t="80304" x="8840788" y="3170238"/>
          <p14:tracePt t="80312" x="8848725" y="3170238"/>
          <p14:tracePt t="80320" x="8867775" y="3179763"/>
          <p14:tracePt t="80330" x="8875713" y="3179763"/>
          <p14:tracePt t="80346" x="8894763" y="3187700"/>
          <p14:tracePt t="80379" x="8902700" y="3187700"/>
          <p14:tracePt t="80536" x="8912225" y="3187700"/>
          <p14:tracePt t="80545" x="8912225" y="3170238"/>
          <p14:tracePt t="80552" x="8912225" y="3116263"/>
          <p14:tracePt t="80562" x="8894763" y="3062288"/>
          <p14:tracePt t="80579" x="8885238" y="2982913"/>
          <p14:tracePt t="80596" x="8858250" y="2884488"/>
          <p14:tracePt t="80612" x="8858250" y="2830513"/>
          <p14:tracePt t="80629" x="8858250" y="2803525"/>
          <p14:tracePt t="80646" x="8858250" y="2795588"/>
          <p14:tracePt t="81033" x="8875713" y="2803525"/>
          <p14:tracePt t="81040" x="8885238" y="2813050"/>
          <p14:tracePt t="81048" x="8902700" y="2847975"/>
          <p14:tracePt t="81062" x="8929688" y="2894013"/>
          <p14:tracePt t="81079" x="8983663" y="2946400"/>
          <p14:tracePt t="81096" x="9153525" y="3170238"/>
          <p14:tracePt t="81113" x="9269413" y="3340100"/>
          <p14:tracePt t="81129" x="9447213" y="3562350"/>
          <p14:tracePt t="81146" x="9582150" y="3714750"/>
          <p14:tracePt t="81162" x="9653588" y="3813175"/>
          <p14:tracePt t="81179" x="9705975" y="3875088"/>
          <p14:tracePt t="81195" x="9715500" y="3884613"/>
          <p14:tracePt t="81304" x="9725025" y="3884613"/>
          <p14:tracePt t="81320" x="9752013" y="3884613"/>
          <p14:tracePt t="81352" x="9759950" y="3884613"/>
          <p14:tracePt t="81408" x="9769475" y="3884613"/>
          <p14:tracePt t="81424" x="9777413" y="3884613"/>
          <p14:tracePt t="81432" x="9796463" y="3884613"/>
          <p14:tracePt t="81456" x="9823450" y="3884613"/>
          <p14:tracePt t="81464" x="9831388" y="3894138"/>
          <p14:tracePt t="81472" x="9867900" y="3894138"/>
          <p14:tracePt t="81480" x="9875838" y="3894138"/>
          <p14:tracePt t="81496" x="9885363" y="3894138"/>
          <p14:tracePt t="81512" x="9912350" y="3894138"/>
          <p14:tracePt t="81536" x="9920288" y="3894138"/>
          <p14:tracePt t="81560" x="9929813" y="3894138"/>
          <p14:tracePt t="81648" x="9939338" y="3884613"/>
          <p14:tracePt t="81656" x="9939338" y="3857625"/>
          <p14:tracePt t="81664" x="9920288" y="3803650"/>
          <p14:tracePt t="81679" x="9912350" y="3795713"/>
          <p14:tracePt t="81696" x="9742488" y="3679825"/>
          <p14:tracePt t="81713" x="9590088" y="3544888"/>
          <p14:tracePt t="81729" x="9439275" y="3429000"/>
          <p14:tracePt t="81745" x="9340850" y="3340100"/>
          <p14:tracePt t="81762" x="9224963" y="3268663"/>
          <p14:tracePt t="81779" x="9082088" y="3205163"/>
          <p14:tracePt t="81796" x="8983663" y="3160713"/>
          <p14:tracePt t="81812" x="8947150" y="3152775"/>
          <p14:tracePt t="81829" x="8929688" y="3143250"/>
          <p14:tracePt t="81862" x="8920163" y="3125788"/>
          <p14:tracePt t="81880" x="8912225" y="3089275"/>
          <p14:tracePt t="81896" x="8867775" y="3000375"/>
          <p14:tracePt t="81913" x="8848725" y="2955925"/>
          <p14:tracePt t="81929" x="8848725" y="2919413"/>
          <p14:tracePt t="81945" x="8831263" y="2884488"/>
          <p14:tracePt t="81979" x="8823325" y="2874963"/>
          <p14:tracePt t="82120" x="8823325" y="2867025"/>
          <p14:tracePt t="82136" x="8823325" y="2847975"/>
          <p14:tracePt t="82432" x="8823325" y="2840038"/>
          <p14:tracePt t="82448" x="8831263" y="2840038"/>
          <p14:tracePt t="82464" x="8840788" y="2840038"/>
          <p14:tracePt t="82480" x="8858250" y="2840038"/>
          <p14:tracePt t="82496" x="8885238" y="2847975"/>
          <p14:tracePt t="82513" x="8894763" y="2857500"/>
          <p14:tracePt t="82520" x="8920163" y="2857500"/>
          <p14:tracePt t="82529" x="8929688" y="2867025"/>
          <p14:tracePt t="82664" x="8947150" y="2874963"/>
          <p14:tracePt t="82680" x="8974138" y="2901950"/>
          <p14:tracePt t="82688" x="8983663" y="2911475"/>
          <p14:tracePt t="82697" x="8991600" y="2919413"/>
          <p14:tracePt t="82713" x="9045575" y="2965450"/>
          <p14:tracePt t="82729" x="9082088" y="3044825"/>
          <p14:tracePt t="82746" x="9161463" y="3187700"/>
          <p14:tracePt t="82762" x="9224963" y="3348038"/>
          <p14:tracePt t="82779" x="9394825" y="3589338"/>
          <p14:tracePt t="82795" x="9590088" y="3786188"/>
          <p14:tracePt t="82812" x="9680575" y="3902075"/>
          <p14:tracePt t="82829" x="9752013" y="3965575"/>
          <p14:tracePt t="82846" x="9786938" y="3990975"/>
          <p14:tracePt t="82904" x="9796463" y="4000500"/>
          <p14:tracePt t="82920" x="9804400" y="4010025"/>
          <p14:tracePt t="82944" x="9813925" y="4010025"/>
          <p14:tracePt t="82968" x="9823450" y="4010025"/>
          <p14:tracePt t="82992" x="9848850" y="4010025"/>
          <p14:tracePt t="83008" x="9867900" y="4017963"/>
          <p14:tracePt t="83016" x="9885363" y="4017963"/>
          <p14:tracePt t="83029" x="9894888" y="4017963"/>
          <p14:tracePt t="83046" x="9929813" y="4017963"/>
          <p14:tracePt t="83062" x="9939338" y="4017963"/>
          <p14:tracePt t="83079" x="9947275" y="4017963"/>
          <p14:tracePt t="83096" x="9974263" y="4017963"/>
          <p14:tracePt t="83129" x="10001250" y="4000500"/>
          <p14:tracePt t="83146" x="10018713" y="3983038"/>
          <p14:tracePt t="83162" x="10028238" y="3965575"/>
          <p14:tracePt t="83179" x="10037763" y="3965575"/>
          <p14:tracePt t="83240" x="10045700" y="3965575"/>
          <p14:tracePt t="83304" x="10055225" y="3965575"/>
          <p14:tracePt t="84504" x="10063163" y="3965575"/>
          <p14:tracePt t="84560" x="10090150" y="3965575"/>
          <p14:tracePt t="85376" x="10072688" y="3946525"/>
          <p14:tracePt t="85384" x="10028238" y="3902075"/>
          <p14:tracePt t="85395" x="9966325" y="3840163"/>
          <p14:tracePt t="85412" x="9804400" y="3768725"/>
          <p14:tracePt t="85429" x="9796463" y="3768725"/>
          <p14:tracePt t="85768" x="9804400" y="3768725"/>
          <p14:tracePt t="85776" x="9858375" y="3776663"/>
          <p14:tracePt t="85784" x="9885363" y="3786188"/>
          <p14:tracePt t="85795" x="9912350" y="3803650"/>
          <p14:tracePt t="85812" x="9939338" y="3840163"/>
          <p14:tracePt t="85848" x="9947275" y="3840163"/>
          <p14:tracePt t="85904" x="9956800" y="3830638"/>
          <p14:tracePt t="85920" x="9966325" y="3840163"/>
          <p14:tracePt t="85929" x="9974263" y="3848100"/>
          <p14:tracePt t="85936" x="9991725" y="3867150"/>
          <p14:tracePt t="85946" x="10001250" y="3875088"/>
          <p14:tracePt t="86000" x="10010775" y="3884613"/>
          <p14:tracePt t="86008" x="10018713" y="3894138"/>
          <p14:tracePt t="86064" x="10028238" y="3894138"/>
          <p14:tracePt t="86112" x="10037763" y="3884613"/>
          <p14:tracePt t="86216" x="10045700" y="3884613"/>
          <p14:tracePt t="86224" x="10072688" y="3867150"/>
          <p14:tracePt t="86248" x="10082213" y="3867150"/>
          <p14:tracePt t="86256" x="10090150" y="3867150"/>
          <p14:tracePt t="86264" x="10099675" y="3857625"/>
          <p14:tracePt t="86279" x="10109200" y="3848100"/>
          <p14:tracePt t="86295" x="10134600" y="3840163"/>
          <p14:tracePt t="86312" x="10144125" y="3840163"/>
          <p14:tracePt t="86329" x="10188575" y="3813175"/>
          <p14:tracePt t="86362" x="10198100" y="3803650"/>
          <p14:tracePt t="86379" x="10225088" y="3786188"/>
          <p14:tracePt t="86395" x="10242550" y="3786188"/>
          <p14:tracePt t="86412" x="10252075" y="3776663"/>
          <p14:tracePt t="86429" x="10260013" y="3768725"/>
          <p14:tracePt t="86446" x="10269538" y="3741738"/>
          <p14:tracePt t="86462" x="10269538" y="3714750"/>
          <p14:tracePt t="86479" x="10269538" y="3660775"/>
          <p14:tracePt t="86496" x="10296525" y="3571875"/>
          <p14:tracePt t="86513" x="10296525" y="3527425"/>
          <p14:tracePt t="86529" x="10277475" y="3473450"/>
          <p14:tracePt t="86545" x="10260013" y="3429000"/>
          <p14:tracePt t="86562" x="10225088" y="3411538"/>
          <p14:tracePt t="86579" x="10206038" y="3384550"/>
          <p14:tracePt t="86595" x="10171113" y="3375025"/>
          <p14:tracePt t="86613" x="10144125" y="3375025"/>
          <p14:tracePt t="86629" x="10063163" y="3357563"/>
          <p14:tracePt t="86645" x="9991725" y="3357563"/>
          <p14:tracePt t="86662" x="9858375" y="3348038"/>
          <p14:tracePt t="86679" x="9661525" y="3295650"/>
          <p14:tracePt t="86696" x="9348788" y="3295650"/>
          <p14:tracePt t="86713" x="9232900" y="3286125"/>
          <p14:tracePt t="86729" x="9161463" y="3286125"/>
          <p14:tracePt t="86745" x="9082088" y="3286125"/>
          <p14:tracePt t="86762" x="9037638" y="3286125"/>
          <p14:tracePt t="86779" x="8966200" y="3286125"/>
          <p14:tracePt t="86795" x="8885238" y="3313113"/>
          <p14:tracePt t="86812" x="8777288" y="3330575"/>
          <p14:tracePt t="86829" x="8680450" y="3367088"/>
          <p14:tracePt t="86845" x="8616950" y="3384550"/>
          <p14:tracePt t="86862" x="8501063" y="3411538"/>
          <p14:tracePt t="86879" x="8439150" y="3411538"/>
          <p14:tracePt t="86895" x="8412163" y="3429000"/>
          <p14:tracePt t="86912" x="8385175" y="3455988"/>
          <p14:tracePt t="86929" x="8385175" y="3473450"/>
          <p14:tracePt t="86945" x="8385175" y="3509963"/>
          <p14:tracePt t="86962" x="8385175" y="3571875"/>
          <p14:tracePt t="86979" x="8385175" y="3660775"/>
          <p14:tracePt t="86995" x="8402638" y="3741738"/>
          <p14:tracePt t="87012" x="8447088" y="3848100"/>
          <p14:tracePt t="87029" x="8518525" y="3965575"/>
          <p14:tracePt t="87046" x="8616950" y="4037013"/>
          <p14:tracePt t="87062" x="8715375" y="4098925"/>
          <p14:tracePt t="87079" x="8813800" y="4125913"/>
          <p14:tracePt t="87096" x="8974138" y="4187825"/>
          <p14:tracePt t="87113" x="9099550" y="4197350"/>
          <p14:tracePt t="87129" x="9232900" y="4214813"/>
          <p14:tracePt t="87145" x="9385300" y="4241800"/>
          <p14:tracePt t="87162" x="9510713" y="4259263"/>
          <p14:tracePt t="87179" x="9617075" y="4268788"/>
          <p14:tracePt t="87195" x="9752013" y="4286250"/>
          <p14:tracePt t="87212" x="9875838" y="4322763"/>
          <p14:tracePt t="87229" x="10045700" y="4348163"/>
          <p14:tracePt t="87245" x="10198100" y="4348163"/>
          <p14:tracePt t="87262" x="10313988" y="4367213"/>
          <p14:tracePt t="87279" x="10385425" y="4367213"/>
          <p14:tracePt t="87295" x="10429875" y="4367213"/>
          <p14:tracePt t="87313" x="10501313" y="4251325"/>
          <p14:tracePt t="87329" x="10528300" y="4187825"/>
          <p14:tracePt t="87345" x="10537825" y="4108450"/>
          <p14:tracePt t="87362" x="10537825" y="4081463"/>
          <p14:tracePt t="87379" x="10537825" y="4017963"/>
          <p14:tracePt t="87395" x="10537825" y="3965575"/>
          <p14:tracePt t="87412" x="10537825" y="3884613"/>
          <p14:tracePt t="87429" x="10537825" y="3813175"/>
          <p14:tracePt t="87445" x="10518775" y="3714750"/>
          <p14:tracePt t="87462" x="10491788" y="3633788"/>
          <p14:tracePt t="87478" x="10456863" y="3554413"/>
          <p14:tracePt t="87496" x="10385425" y="3438525"/>
          <p14:tracePt t="87512" x="10358438" y="3411538"/>
          <p14:tracePt t="87529" x="10055225" y="3313113"/>
          <p14:tracePt t="87545" x="9715500" y="3259138"/>
          <p14:tracePt t="87562" x="9242425" y="3179763"/>
          <p14:tracePt t="87579" x="8680450" y="3133725"/>
          <p14:tracePt t="87595" x="8134350" y="3054350"/>
          <p14:tracePt t="87612" x="7589838" y="2965450"/>
          <p14:tracePt t="87629" x="7161213" y="2911475"/>
          <p14:tracePt t="87645" x="6911975" y="2840038"/>
          <p14:tracePt t="87662" x="6742113" y="2840038"/>
          <p14:tracePt t="87679" x="6680200" y="2822575"/>
          <p14:tracePt t="87695" x="6643688" y="2822575"/>
          <p14:tracePt t="87736" x="6653213" y="2822575"/>
          <p14:tracePt t="87746" x="6680200" y="2822575"/>
          <p14:tracePt t="87800" x="6626225" y="2759075"/>
          <p14:tracePt t="87808" x="6537325" y="2670175"/>
          <p14:tracePt t="87816" x="6491288" y="2581275"/>
          <p14:tracePt t="87829" x="6419850" y="2500313"/>
          <p14:tracePt t="87846" x="6286500" y="2347913"/>
          <p14:tracePt t="87862" x="6126163" y="2133600"/>
          <p14:tracePt t="87879" x="5991225" y="1982788"/>
          <p14:tracePt t="87896" x="5759450" y="1830388"/>
          <p14:tracePt t="87912" x="5581650" y="1768475"/>
          <p14:tracePt t="87929" x="5375275" y="1731963"/>
          <p14:tracePt t="87945" x="5197475" y="1660525"/>
          <p14:tracePt t="87962" x="5054600" y="1652588"/>
          <p14:tracePt t="87979" x="4803775" y="1598613"/>
          <p14:tracePt t="87996" x="4537075" y="1562100"/>
          <p14:tracePt t="88012" x="4330700" y="1527175"/>
          <p14:tracePt t="88029" x="4241800" y="1509713"/>
          <p14:tracePt t="88046" x="4224338" y="1509713"/>
          <p14:tracePt t="88063" x="4214813" y="1509713"/>
          <p14:tracePt t="88079" x="4179888" y="1509713"/>
          <p14:tracePt t="88096" x="4133850" y="1509713"/>
          <p14:tracePt t="88112" x="4098925" y="1527175"/>
          <p14:tracePt t="88129" x="4089400" y="1536700"/>
          <p14:tracePt t="88145" x="4062413" y="1571625"/>
          <p14:tracePt t="88162" x="4044950" y="1581150"/>
          <p14:tracePt t="88178" x="4017963" y="1589088"/>
          <p14:tracePt t="88195" x="3956050" y="1589088"/>
          <p14:tracePt t="88212" x="3894138" y="1589088"/>
          <p14:tracePt t="88229" x="3848100" y="1571625"/>
          <p14:tracePt t="88272" x="3840163" y="1571625"/>
          <p14:tracePt t="88288" x="3830638" y="1571625"/>
          <p14:tracePt t="88696" x="3813175" y="1562100"/>
          <p14:tracePt t="88728" x="3822700" y="1562100"/>
          <p14:tracePt t="88768" x="3830638" y="1562100"/>
          <p14:tracePt t="88776" x="3840163" y="1554163"/>
          <p14:tracePt t="88824" x="3848100" y="1554163"/>
          <p14:tracePt t="88832" x="3857625" y="1544638"/>
          <p14:tracePt t="88840" x="3867150" y="1544638"/>
          <p14:tracePt t="88848" x="3894138" y="1544638"/>
          <p14:tracePt t="88862" x="3929063" y="1544638"/>
          <p14:tracePt t="88879" x="3965575" y="1517650"/>
          <p14:tracePt t="88896" x="4027488" y="1517650"/>
          <p14:tracePt t="88912" x="4081463" y="1517650"/>
          <p14:tracePt t="88929" x="4143375" y="1517650"/>
          <p14:tracePt t="88945" x="4187825" y="1517650"/>
          <p14:tracePt t="88962" x="4197350" y="1517650"/>
          <p14:tracePt t="88979" x="4224338" y="1517650"/>
          <p14:tracePt t="89012" x="4232275" y="1517650"/>
          <p14:tracePt t="89032" x="4241800" y="1517650"/>
          <p14:tracePt t="89048" x="4251325" y="1517650"/>
          <p14:tracePt t="89064" x="4276725" y="1517650"/>
          <p14:tracePt t="89080" x="4286250" y="1527175"/>
          <p14:tracePt t="89096" x="4330700" y="1527175"/>
          <p14:tracePt t="89112" x="4375150" y="1527175"/>
          <p14:tracePt t="89129" x="4419600" y="1544638"/>
          <p14:tracePt t="89145" x="4446588" y="1544638"/>
          <p14:tracePt t="89632" x="4465638" y="1544638"/>
          <p14:tracePt t="89640" x="4491038" y="1544638"/>
          <p14:tracePt t="89648" x="4527550" y="1571625"/>
          <p14:tracePt t="89664" x="4572000" y="1571625"/>
          <p14:tracePt t="89679" x="4589463" y="1571625"/>
          <p14:tracePt t="89696" x="4705350" y="1581150"/>
          <p14:tracePt t="89712" x="4786313" y="1589088"/>
          <p14:tracePt t="89729" x="4848225" y="1608138"/>
          <p14:tracePt t="89745" x="4911725" y="1608138"/>
          <p14:tracePt t="89762" x="4956175" y="1616075"/>
          <p14:tracePt t="90000" x="4965700" y="1625600"/>
          <p14:tracePt t="90016" x="4973638" y="1616075"/>
          <p14:tracePt t="90040" x="4991100" y="1608138"/>
          <p14:tracePt t="90048" x="4991100" y="1589088"/>
          <p14:tracePt t="90064" x="4991100" y="1581150"/>
          <p14:tracePt t="90072" x="5000625" y="1571625"/>
          <p14:tracePt t="90488" x="5010150" y="1571625"/>
          <p14:tracePt t="90496" x="5018088" y="1571625"/>
          <p14:tracePt t="90504" x="5027613" y="1562100"/>
          <p14:tracePt t="90529" x="5054600" y="1562100"/>
          <p14:tracePt t="90552" x="5062538" y="1562100"/>
          <p14:tracePt t="90576" x="5081588" y="1554163"/>
          <p14:tracePt t="90632" x="5116513" y="1554163"/>
          <p14:tracePt t="90648" x="5187950" y="1554163"/>
          <p14:tracePt t="90656" x="5241925" y="1554163"/>
          <p14:tracePt t="90664" x="5286375" y="1554163"/>
          <p14:tracePt t="90679" x="5340350" y="1554163"/>
          <p14:tracePt t="90696" x="5402263" y="1581150"/>
          <p14:tracePt t="90712" x="5411788" y="1581150"/>
          <p14:tracePt t="90729" x="5429250" y="1581150"/>
          <p14:tracePt t="90762" x="5438775" y="1581150"/>
          <p14:tracePt t="90778" x="5446713" y="1581150"/>
          <p14:tracePt t="90795" x="5465763" y="1581150"/>
          <p14:tracePt t="90812" x="5483225" y="1581150"/>
          <p14:tracePt t="90828" x="5491163" y="1581150"/>
          <p14:tracePt t="90856" x="5500688" y="1581150"/>
          <p14:tracePt t="90880" x="5510213" y="1581150"/>
          <p14:tracePt t="90904" x="5537200" y="1581150"/>
          <p14:tracePt t="90912" x="5545138" y="1581150"/>
          <p14:tracePt t="90920" x="5554663" y="1581150"/>
          <p14:tracePt t="90930" x="5562600" y="1581150"/>
          <p14:tracePt t="90945" x="5589588" y="1581150"/>
          <p14:tracePt t="90968" x="5599113" y="1581150"/>
          <p14:tracePt t="91008" x="5608638" y="1581150"/>
          <p14:tracePt t="91024" x="5616575" y="1581150"/>
          <p14:tracePt t="91112" x="5634038" y="1581150"/>
          <p14:tracePt t="91672" x="5634038" y="1589088"/>
          <p14:tracePt t="91688" x="5616575" y="1589088"/>
          <p14:tracePt t="91696" x="5589588" y="1589088"/>
          <p14:tracePt t="91704" x="5554663" y="1589088"/>
          <p14:tracePt t="91713" x="5518150" y="1589088"/>
          <p14:tracePt t="91729" x="5411788" y="1589088"/>
          <p14:tracePt t="91745" x="5214938" y="1589088"/>
          <p14:tracePt t="91762" x="4884738" y="1589088"/>
          <p14:tracePt t="91778" x="4483100" y="1589088"/>
          <p14:tracePt t="91795" x="4152900" y="1589088"/>
          <p14:tracePt t="91812" x="3929063" y="1589088"/>
          <p14:tracePt t="91828" x="3786188" y="1589088"/>
          <p14:tracePt t="91845" x="3633788" y="1589088"/>
          <p14:tracePt t="91862" x="3571875" y="1608138"/>
          <p14:tracePt t="91878" x="3455988" y="1670050"/>
          <p14:tracePt t="91896" x="3313113" y="1697038"/>
          <p14:tracePt t="91912" x="3027363" y="1776413"/>
          <p14:tracePt t="91929" x="2901950" y="1830388"/>
          <p14:tracePt t="91945" x="2840038" y="1839913"/>
          <p14:tracePt t="91962" x="2822575" y="1839913"/>
          <p14:tracePt t="91979" x="2795588" y="1847850"/>
          <p14:tracePt t="92012" x="2786063" y="1847850"/>
          <p14:tracePt t="92028" x="2768600" y="1874838"/>
          <p14:tracePt t="92045" x="2751138" y="1928813"/>
          <p14:tracePt t="92062" x="2714625" y="2009775"/>
          <p14:tracePt t="92079" x="2705100" y="2054225"/>
          <p14:tracePt t="92095" x="2687638" y="2071688"/>
          <p14:tracePt t="92408" x="2687638" y="2089150"/>
          <p14:tracePt t="92416" x="2697163" y="2089150"/>
          <p14:tracePt t="92428" x="2714625" y="2089150"/>
          <p14:tracePt t="92445" x="2724150" y="2089150"/>
          <p14:tracePt t="92462" x="2732088" y="2089150"/>
          <p14:tracePt t="92496" x="2768600" y="2089150"/>
          <p14:tracePt t="92512" x="2786063" y="2089150"/>
          <p14:tracePt t="92520" x="2830513" y="2089150"/>
          <p14:tracePt t="92530" x="2884488" y="2089150"/>
          <p14:tracePt t="92545" x="3027363" y="2133600"/>
          <p14:tracePt t="92562" x="3197225" y="2133600"/>
          <p14:tracePt t="92578" x="3375025" y="2160588"/>
          <p14:tracePt t="92595" x="3554413" y="2179638"/>
          <p14:tracePt t="92612" x="3687763" y="2214563"/>
          <p14:tracePt t="92629" x="3751263" y="2224088"/>
          <p14:tracePt t="92645" x="3759200" y="2241550"/>
          <p14:tracePt t="92662" x="3776663" y="2241550"/>
          <p14:tracePt t="92696" x="3786188" y="2241550"/>
          <p14:tracePt t="92712" x="3813175" y="2241550"/>
          <p14:tracePt t="92729" x="3902075" y="2241550"/>
          <p14:tracePt t="92745" x="3946525" y="2241550"/>
          <p14:tracePt t="92762" x="4017963" y="2241550"/>
          <p14:tracePt t="92778" x="4081463" y="2241550"/>
          <p14:tracePt t="92795" x="4160838" y="2241550"/>
          <p14:tracePt t="92812" x="4224338" y="2241550"/>
          <p14:tracePt t="92829" x="4268788" y="2241550"/>
          <p14:tracePt t="92845" x="4276725" y="2241550"/>
          <p14:tracePt t="92862" x="4286250" y="2241550"/>
          <p14:tracePt t="92878" x="4303713" y="2241550"/>
          <p14:tracePt t="92896" x="4322763" y="2241550"/>
          <p14:tracePt t="92912" x="4330700" y="2241550"/>
          <p14:tracePt t="92929" x="4357688" y="2241550"/>
          <p14:tracePt t="92945" x="4375150" y="2241550"/>
          <p14:tracePt t="92962" x="4419600" y="2241550"/>
          <p14:tracePt t="92978" x="4483100" y="2241550"/>
          <p14:tracePt t="92995" x="4500563" y="2241550"/>
          <p14:tracePt t="93012" x="4545013" y="2241550"/>
          <p14:tracePt t="93028" x="4589463" y="2241550"/>
          <p14:tracePt t="93045" x="4616450" y="2241550"/>
          <p14:tracePt t="93063" x="4633913" y="2241550"/>
          <p14:tracePt t="93079" x="4652963" y="2241550"/>
          <p14:tracePt t="93096" x="4697413" y="2241550"/>
          <p14:tracePt t="93112" x="4705350" y="2241550"/>
          <p14:tracePt t="93129" x="4741863" y="2241550"/>
          <p14:tracePt t="93145" x="4768850" y="2241550"/>
          <p14:tracePt t="93163" x="4803775" y="2232025"/>
          <p14:tracePt t="93178" x="4813300" y="2224088"/>
          <p14:tracePt t="93195" x="4822825" y="2224088"/>
          <p14:tracePt t="93212" x="4857750" y="2224088"/>
          <p14:tracePt t="93228" x="4875213" y="2214563"/>
          <p14:tracePt t="93272" x="4902200" y="2214563"/>
          <p14:tracePt t="93280" x="4911725" y="2214563"/>
          <p14:tracePt t="93296" x="4919663" y="2214563"/>
          <p14:tracePt t="93313" x="4929188" y="2214563"/>
          <p14:tracePt t="93329" x="4965700" y="2205038"/>
          <p14:tracePt t="93345" x="4973638" y="2205038"/>
          <p14:tracePt t="93362" x="5000625" y="2197100"/>
          <p14:tracePt t="93378" x="5027613" y="2197100"/>
          <p14:tracePt t="93395" x="5054600" y="2170113"/>
          <p14:tracePt t="93412" x="5062538" y="2170113"/>
          <p14:tracePt t="93445" x="5081588" y="2170113"/>
          <p14:tracePt t="93462" x="5089525" y="2160588"/>
          <p14:tracePt t="93478" x="5108575" y="2160588"/>
          <p14:tracePt t="93495" x="5143500" y="2152650"/>
          <p14:tracePt t="93512" x="5160963" y="2133600"/>
          <p14:tracePt t="93529" x="5180013" y="2133600"/>
          <p14:tracePt t="93545" x="5197475" y="2125663"/>
          <p14:tracePt t="93562" x="5205413" y="2098675"/>
          <p14:tracePt t="93578" x="5241925" y="2089150"/>
          <p14:tracePt t="93595" x="5251450" y="2081213"/>
          <p14:tracePt t="93612" x="5276850" y="2062163"/>
          <p14:tracePt t="93628" x="5286375" y="2054225"/>
          <p14:tracePt t="93645" x="5295900" y="2044700"/>
          <p14:tracePt t="93662" x="5303838" y="2017713"/>
          <p14:tracePt t="93678" x="5303838" y="2009775"/>
          <p14:tracePt t="93695" x="5313363" y="2000250"/>
          <p14:tracePt t="93712" x="5313363" y="1965325"/>
          <p14:tracePt t="93729" x="5340350" y="1938338"/>
          <p14:tracePt t="93745" x="5340350" y="1901825"/>
          <p14:tracePt t="93761" x="5348288" y="1839913"/>
          <p14:tracePt t="93779" x="5348288" y="1795463"/>
          <p14:tracePt t="93795" x="5348288" y="1776413"/>
          <p14:tracePt t="93812" x="5348288" y="1731963"/>
          <p14:tracePt t="93828" x="5348288" y="1697038"/>
          <p14:tracePt t="93845" x="5340350" y="1670050"/>
          <p14:tracePt t="93862" x="5322888" y="1625600"/>
          <p14:tracePt t="93878" x="5303838" y="1598613"/>
          <p14:tracePt t="93896" x="5268913" y="1581150"/>
          <p14:tracePt t="93912" x="5214938" y="1562100"/>
          <p14:tracePt t="93929" x="5126038" y="1562100"/>
          <p14:tracePt t="93945" x="5037138" y="1544638"/>
          <p14:tracePt t="93962" x="4919663" y="1536700"/>
          <p14:tracePt t="93978" x="4803775" y="1500188"/>
          <p14:tracePt t="93995" x="4670425" y="1490663"/>
          <p14:tracePt t="94012" x="4518025" y="1473200"/>
          <p14:tracePt t="94028" x="4411663" y="1473200"/>
          <p14:tracePt t="94045" x="4340225" y="1465263"/>
          <p14:tracePt t="94062" x="4276725" y="1465263"/>
          <p14:tracePt t="94078" x="4214813" y="1465263"/>
          <p14:tracePt t="94095" x="4125913" y="1465263"/>
          <p14:tracePt t="94112" x="3990975" y="1465263"/>
          <p14:tracePt t="94129" x="3884613" y="1465263"/>
          <p14:tracePt t="94145" x="3741738" y="1465263"/>
          <p14:tracePt t="94162" x="3616325" y="1465263"/>
          <p14:tracePt t="94178" x="3527425" y="1465263"/>
          <p14:tracePt t="94195" x="3446463" y="1465263"/>
          <p14:tracePt t="94211" x="3357563" y="1465263"/>
          <p14:tracePt t="94228" x="3295650" y="1465263"/>
          <p14:tracePt t="94245" x="3251200" y="1473200"/>
          <p14:tracePt t="94262" x="3197225" y="1509713"/>
          <p14:tracePt t="94278" x="3143250" y="1581150"/>
          <p14:tracePt t="94296" x="3116263" y="1625600"/>
          <p14:tracePt t="94312" x="3089275" y="1679575"/>
          <p14:tracePt t="94329" x="3081338" y="1714500"/>
          <p14:tracePt t="94345" x="3081338" y="1741488"/>
          <p14:tracePt t="94362" x="3081338" y="1751013"/>
          <p14:tracePt t="94378" x="3081338" y="1776413"/>
          <p14:tracePt t="94395" x="3081338" y="1803400"/>
          <p14:tracePt t="94412" x="3108325" y="1830388"/>
          <p14:tracePt t="94428" x="3143250" y="1866900"/>
          <p14:tracePt t="94445" x="3179763" y="1901825"/>
          <p14:tracePt t="94462" x="3268663" y="1973263"/>
          <p14:tracePt t="94478" x="3367088" y="2000250"/>
          <p14:tracePt t="94496" x="3571875" y="2062163"/>
          <p14:tracePt t="94512" x="3894138" y="2133600"/>
          <p14:tracePt t="94529" x="4116388" y="2152650"/>
          <p14:tracePt t="94545" x="4340225" y="2170113"/>
          <p14:tracePt t="94561" x="4518025" y="2214563"/>
          <p14:tracePt t="94578" x="4687888" y="2232025"/>
          <p14:tracePt t="94595" x="4822825" y="2241550"/>
          <p14:tracePt t="94612" x="4919663" y="2276475"/>
          <p14:tracePt t="94628" x="4965700" y="2276475"/>
          <p14:tracePt t="94645" x="5037138" y="2276475"/>
          <p14:tracePt t="94662" x="5099050" y="2276475"/>
          <p14:tracePt t="94678" x="5153025" y="2276475"/>
          <p14:tracePt t="94696" x="5205413" y="2276475"/>
          <p14:tracePt t="94712" x="5276850" y="2276475"/>
          <p14:tracePt t="94729" x="5367338" y="2276475"/>
          <p14:tracePt t="94745" x="5438775" y="2276475"/>
          <p14:tracePt t="94761" x="5500688" y="2276475"/>
          <p14:tracePt t="94778" x="5545138" y="2276475"/>
          <p14:tracePt t="94795" x="5554663" y="2276475"/>
          <p14:tracePt t="94812" x="5589588" y="2251075"/>
          <p14:tracePt t="94828" x="5616575" y="2232025"/>
          <p14:tracePt t="94845" x="5626100" y="2179638"/>
          <p14:tracePt t="94862" x="5626100" y="2160588"/>
          <p14:tracePt t="94878" x="5626100" y="2133600"/>
          <p14:tracePt t="94895" x="5626100" y="2108200"/>
          <p14:tracePt t="94912" x="5626100" y="2071688"/>
          <p14:tracePt t="94929" x="5626100" y="2044700"/>
          <p14:tracePt t="94945" x="5626100" y="2017713"/>
          <p14:tracePt t="94961" x="5626100" y="2009775"/>
          <p14:tracePt t="94978" x="5616575" y="1990725"/>
          <p14:tracePt t="94995" x="5616575" y="1973263"/>
          <p14:tracePt t="95080" x="5616575" y="1965325"/>
          <p14:tracePt t="97000" x="5599113" y="1955800"/>
          <p14:tracePt t="97024" x="5581650" y="1955800"/>
          <p14:tracePt t="97072" x="5572125" y="1955800"/>
          <p14:tracePt t="97208" x="5562600" y="1955800"/>
          <p14:tracePt t="97216" x="5554663" y="1955800"/>
          <p14:tracePt t="97232" x="5527675" y="1955800"/>
          <p14:tracePt t="97264" x="5500688" y="1955800"/>
          <p14:tracePt t="97288" x="5483225" y="1965325"/>
          <p14:tracePt t="97296" x="5473700" y="1965325"/>
          <p14:tracePt t="97304" x="5446713" y="1982788"/>
          <p14:tracePt t="97320" x="5438775" y="1982788"/>
          <p14:tracePt t="97329" x="5419725" y="1982788"/>
          <p14:tracePt t="97345" x="5384800" y="1982788"/>
          <p14:tracePt t="97362" x="5322888" y="1990725"/>
          <p14:tracePt t="97378" x="5286375" y="1990725"/>
          <p14:tracePt t="97395" x="5214938" y="1990725"/>
          <p14:tracePt t="97411" x="5108575" y="1990725"/>
          <p14:tracePt t="97428" x="5045075" y="1990725"/>
          <p14:tracePt t="97445" x="5010150" y="1990725"/>
          <p14:tracePt t="97462" x="4991100" y="1990725"/>
          <p14:tracePt t="97478" x="4983163" y="1990725"/>
          <p14:tracePt t="97512" x="4965700" y="1990725"/>
          <p14:tracePt t="97529" x="4919663" y="1990725"/>
          <p14:tracePt t="97545" x="4875213" y="1990725"/>
          <p14:tracePt t="97562" x="4848225" y="1990725"/>
          <p14:tracePt t="97578" x="4830763" y="1990725"/>
          <p14:tracePt t="97595" x="4795838" y="1990725"/>
          <p14:tracePt t="97611" x="4751388" y="1982788"/>
          <p14:tracePt t="97628" x="4741863" y="1965325"/>
          <p14:tracePt t="97645" x="4714875" y="1965325"/>
          <p14:tracePt t="97661" x="4705350" y="1965325"/>
          <p14:tracePt t="97678" x="4697413" y="1965325"/>
          <p14:tracePt t="97695" x="4687888" y="1965325"/>
          <p14:tracePt t="97728" x="4670425" y="1965325"/>
          <p14:tracePt t="97746" x="4660900" y="1955800"/>
          <p14:tracePt t="97762" x="4643438" y="1955800"/>
          <p14:tracePt t="97784" x="4625975" y="1946275"/>
          <p14:tracePt t="97800" x="4616450" y="1946275"/>
          <p14:tracePt t="97811" x="4608513" y="1946275"/>
          <p14:tracePt t="97828" x="4589463" y="1946275"/>
          <p14:tracePt t="97845" x="4572000" y="1938338"/>
          <p14:tracePt t="97861" x="4562475" y="1938338"/>
          <p14:tracePt t="97920" x="4554538" y="1938338"/>
          <p14:tracePt t="97929" x="4545013" y="1938338"/>
          <p14:tracePt t="97960" x="4537075" y="1938338"/>
          <p14:tracePt t="98928" x="4545013" y="1938338"/>
          <p14:tracePt t="98944" x="4554538" y="1938338"/>
          <p14:tracePt t="99000" x="4562475" y="1938338"/>
          <p14:tracePt t="99008" x="4589463" y="1938338"/>
          <p14:tracePt t="99024" x="4598988" y="1938338"/>
          <p14:tracePt t="99040" x="4608513" y="1938338"/>
          <p14:tracePt t="99056" x="4616450" y="1938338"/>
          <p14:tracePt t="99096" x="4625975" y="1928813"/>
          <p14:tracePt t="99104" x="4633913" y="1919288"/>
          <p14:tracePt t="99113" x="4643438" y="1919288"/>
          <p14:tracePt t="99145" x="4660900" y="1919288"/>
          <p14:tracePt t="99168" x="4670425" y="1919288"/>
          <p14:tracePt t="99184" x="4687888" y="1919288"/>
          <p14:tracePt t="99192" x="4697413" y="1919288"/>
          <p14:tracePt t="99208" x="4724400" y="1919288"/>
          <p14:tracePt t="99216" x="4741863" y="1919288"/>
          <p14:tracePt t="99228" x="4768850" y="1919288"/>
          <p14:tracePt t="99245" x="4795838" y="1919288"/>
          <p14:tracePt t="99261" x="4822825" y="1919288"/>
          <p14:tracePt t="99278" x="4848225" y="1919288"/>
          <p14:tracePt t="99295" x="4875213" y="1919288"/>
          <p14:tracePt t="99312" x="4894263" y="1901825"/>
          <p14:tracePt t="99328" x="4902200" y="1901825"/>
          <p14:tracePt t="99345" x="4919663" y="1901825"/>
          <p14:tracePt t="99376" x="4929188" y="1901825"/>
          <p14:tracePt t="99408" x="4938713" y="1901825"/>
          <p14:tracePt t="99440" x="4956175" y="1901825"/>
          <p14:tracePt t="99464" x="4965700" y="1901825"/>
          <p14:tracePt t="99504" x="4983163" y="1901825"/>
          <p14:tracePt t="99688" x="4991100" y="1901825"/>
          <p14:tracePt t="99712" x="5010150" y="1901825"/>
          <p14:tracePt t="99752" x="5018088" y="1911350"/>
          <p14:tracePt t="99800" x="5027613" y="1919288"/>
          <p14:tracePt t="100560" x="5027613" y="1928813"/>
          <p14:tracePt t="100568" x="5010150" y="1938338"/>
          <p14:tracePt t="100584" x="4965700" y="1938338"/>
          <p14:tracePt t="100595" x="4911725" y="1938338"/>
          <p14:tracePt t="100611" x="4822825" y="1965325"/>
          <p14:tracePt t="100628" x="4768850" y="1965325"/>
          <p14:tracePt t="100645" x="4759325" y="1965325"/>
          <p14:tracePt t="100808" x="4751388" y="1965325"/>
          <p14:tracePt t="100816" x="4732338" y="1965325"/>
          <p14:tracePt t="100828" x="4724400" y="1965325"/>
          <p14:tracePt t="100845" x="4705350" y="1965325"/>
          <p14:tracePt t="101016" x="4714875" y="1973263"/>
          <p14:tracePt t="101024" x="4724400" y="1973263"/>
          <p14:tracePt t="101032" x="4768850" y="1973263"/>
          <p14:tracePt t="101045" x="4795838" y="1973263"/>
          <p14:tracePt t="101061" x="4848225" y="1973263"/>
          <p14:tracePt t="101078" x="4911725" y="1973263"/>
          <p14:tracePt t="101095" x="4956175" y="1973263"/>
          <p14:tracePt t="101112" x="5000625" y="1973263"/>
          <p14:tracePt t="101240" x="4956175" y="1973263"/>
          <p14:tracePt t="101248" x="4902200" y="1973263"/>
          <p14:tracePt t="101256" x="4857750" y="1973263"/>
          <p14:tracePt t="101264" x="4803775" y="1955800"/>
          <p14:tracePt t="101278" x="4768850" y="1955800"/>
          <p14:tracePt t="101295" x="4751388" y="1946275"/>
          <p14:tracePt t="101312" x="4741863" y="1946275"/>
          <p14:tracePt t="101328" x="4705350" y="1938338"/>
          <p14:tracePt t="101424" x="4687888" y="1938338"/>
          <p14:tracePt t="101896" x="4697413" y="1938338"/>
          <p14:tracePt t="101904" x="4705350" y="1938338"/>
          <p14:tracePt t="101912" x="4714875" y="1938338"/>
          <p14:tracePt t="101929" x="4759325" y="1938338"/>
          <p14:tracePt t="101945" x="4786313" y="1938338"/>
          <p14:tracePt t="101961" x="4822825" y="1938338"/>
          <p14:tracePt t="101978" x="4867275" y="1938338"/>
          <p14:tracePt t="101995" x="4902200" y="1938338"/>
          <p14:tracePt t="102011" x="4929188" y="1965325"/>
          <p14:tracePt t="102028" x="4973638" y="1965325"/>
          <p14:tracePt t="102045" x="4991100" y="1965325"/>
          <p14:tracePt t="102061" x="5018088" y="1965325"/>
          <p14:tracePt t="102063" x="5027613" y="1965325"/>
          <p14:tracePt t="102078" x="5045075" y="1965325"/>
          <p14:tracePt t="102095" x="5081588" y="1965325"/>
          <p14:tracePt t="102112" x="5099050" y="1965325"/>
          <p14:tracePt t="102146" x="5126038" y="1965325"/>
          <p14:tracePt t="102728" x="5133975" y="1965325"/>
          <p14:tracePt t="102744" x="5133975" y="1928813"/>
          <p14:tracePt t="102752" x="5133975" y="1919288"/>
          <p14:tracePt t="102768" x="5133975" y="1911350"/>
          <p14:tracePt t="102784" x="5133975" y="1901825"/>
          <p14:tracePt t="102795" x="5133975" y="1874838"/>
          <p14:tracePt t="102811" x="5126038" y="1857375"/>
          <p14:tracePt t="102828" x="5108575" y="1847850"/>
          <p14:tracePt t="102845" x="5081588" y="1822450"/>
          <p14:tracePt t="102861" x="5054600" y="1776413"/>
          <p14:tracePt t="102878" x="5037138" y="1741488"/>
          <p14:tracePt t="102895" x="5010150" y="1724025"/>
          <p14:tracePt t="102912" x="4973638" y="1697038"/>
          <p14:tracePt t="102928" x="4938713" y="1687513"/>
          <p14:tracePt t="102945" x="4919663" y="1679575"/>
          <p14:tracePt t="102961" x="4875213" y="1679575"/>
          <p14:tracePt t="102978" x="4795838" y="1670050"/>
          <p14:tracePt t="102994" x="4687888" y="1633538"/>
          <p14:tracePt t="103011" x="4589463" y="1625600"/>
          <p14:tracePt t="103028" x="4510088" y="1598613"/>
          <p14:tracePt t="103045" x="4446588" y="1562100"/>
          <p14:tracePt t="103061" x="4411663" y="1562100"/>
          <p14:tracePt t="103088" x="4402138" y="1554163"/>
          <p14:tracePt t="103112" x="4394200" y="1554163"/>
          <p14:tracePt t="103120" x="4367213" y="1554163"/>
          <p14:tracePt t="103129" x="4357688" y="1554163"/>
          <p14:tracePt t="103145" x="4348163" y="1562100"/>
          <p14:tracePt t="103161" x="4340225" y="1581150"/>
          <p14:tracePt t="103179" x="4340225" y="1608138"/>
          <p14:tracePt t="103195" x="4340225" y="1616075"/>
          <p14:tracePt t="103212" x="4340225" y="1660525"/>
          <p14:tracePt t="103228" x="4340225" y="1679575"/>
          <p14:tracePt t="103245" x="4340225" y="1714500"/>
          <p14:tracePt t="103261" x="4340225" y="1776413"/>
          <p14:tracePt t="103278" x="4340225" y="1803400"/>
          <p14:tracePt t="103295" x="4340225" y="1847850"/>
          <p14:tracePt t="103312" x="4367213" y="1911350"/>
          <p14:tracePt t="103329" x="4375150" y="1955800"/>
          <p14:tracePt t="103345" x="4411663" y="1990725"/>
          <p14:tracePt t="103361" x="4429125" y="2009775"/>
          <p14:tracePt t="103378" x="4446588" y="2036763"/>
          <p14:tracePt t="103395" x="4483100" y="2062163"/>
          <p14:tracePt t="103412" x="4518025" y="2081213"/>
          <p14:tracePt t="103428" x="4537075" y="2098675"/>
          <p14:tracePt t="103445" x="4581525" y="2116138"/>
          <p14:tracePt t="103461" x="4625975" y="2125663"/>
          <p14:tracePt t="103478" x="4670425" y="2143125"/>
          <p14:tracePt t="103495" x="4697413" y="2143125"/>
          <p14:tracePt t="103512" x="4732338" y="2143125"/>
          <p14:tracePt t="103528" x="4795838" y="2143125"/>
          <p14:tracePt t="103545" x="4840288" y="2143125"/>
          <p14:tracePt t="103561" x="4857750" y="2143125"/>
          <p14:tracePt t="103578" x="4911725" y="2143125"/>
          <p14:tracePt t="103595" x="4946650" y="2143125"/>
          <p14:tracePt t="103611" x="4965700" y="2143125"/>
          <p14:tracePt t="103628" x="5000625" y="2143125"/>
          <p14:tracePt t="103644" x="5018088" y="2143125"/>
          <p14:tracePt t="103661" x="5037138" y="2116138"/>
          <p14:tracePt t="103678" x="5062538" y="2081213"/>
          <p14:tracePt t="103695" x="5081588" y="2062163"/>
          <p14:tracePt t="103712" x="5099050" y="2027238"/>
          <p14:tracePt t="103728" x="5116513" y="1973263"/>
          <p14:tracePt t="103745" x="5133975" y="1911350"/>
          <p14:tracePt t="103761" x="5143500" y="1874838"/>
          <p14:tracePt t="103778" x="5153025" y="1839913"/>
          <p14:tracePt t="103795" x="5153025" y="1830388"/>
          <p14:tracePt t="103811" x="5153025" y="1822450"/>
          <p14:tracePt t="103828" x="5153025" y="1795463"/>
          <p14:tracePt t="103845" x="5153025" y="1776413"/>
          <p14:tracePt t="103861" x="5143500" y="1758950"/>
          <p14:tracePt t="103878" x="5133975" y="1731963"/>
          <p14:tracePt t="103895" x="5126038" y="1724025"/>
          <p14:tracePt t="103911" x="5108575" y="1714500"/>
          <p14:tracePt t="103929" x="5062538" y="1704975"/>
          <p14:tracePt t="103945" x="5018088" y="1704975"/>
          <p14:tracePt t="103961" x="5000625" y="1679575"/>
          <p14:tracePt t="103978" x="4965700" y="1679575"/>
          <p14:tracePt t="103995" x="4946650" y="1679575"/>
          <p14:tracePt t="104011" x="4929188" y="1679575"/>
          <p14:tracePt t="104028" x="4911725" y="1679575"/>
          <p14:tracePt t="104061" x="4902200" y="1679575"/>
          <p14:tracePt t="104136" x="4867275" y="1679575"/>
          <p14:tracePt t="104144" x="4848225" y="1679575"/>
          <p14:tracePt t="104152" x="4813300" y="1679575"/>
          <p14:tracePt t="104162" x="4795838" y="1679575"/>
          <p14:tracePt t="104178" x="4776788" y="1679575"/>
          <p14:tracePt t="104195" x="4724400" y="1660525"/>
          <p14:tracePt t="104211" x="4679950" y="1660525"/>
          <p14:tracePt t="104228" x="4670425" y="1660525"/>
          <p14:tracePt t="104245" x="4643438" y="1660525"/>
          <p14:tracePt t="104261" x="4608513" y="1660525"/>
          <p14:tracePt t="104278" x="4589463" y="1679575"/>
          <p14:tracePt t="104295" x="4562475" y="1687513"/>
          <p14:tracePt t="104312" x="4537075" y="1697038"/>
          <p14:tracePt t="104329" x="4518025" y="1724025"/>
          <p14:tracePt t="104345" x="4500563" y="1731963"/>
          <p14:tracePt t="104378" x="4500563" y="1741488"/>
          <p14:tracePt t="104394" x="4491038" y="1751013"/>
          <p14:tracePt t="104411" x="4491038" y="1768475"/>
          <p14:tracePt t="104428" x="4491038" y="1795463"/>
          <p14:tracePt t="104445" x="4491038" y="1822450"/>
          <p14:tracePt t="104461" x="4491038" y="1866900"/>
          <p14:tracePt t="104478" x="4491038" y="1874838"/>
          <p14:tracePt t="104495" x="4491038" y="1893888"/>
          <p14:tracePt t="104511" x="4491038" y="1901825"/>
          <p14:tracePt t="104529" x="4500563" y="1946275"/>
          <p14:tracePt t="104545" x="4518025" y="1965325"/>
          <p14:tracePt t="104561" x="4537075" y="2000250"/>
          <p14:tracePt t="104578" x="4572000" y="2044700"/>
          <p14:tracePt t="104594" x="4589463" y="2071688"/>
          <p14:tracePt t="104611" x="4598988" y="2081213"/>
          <p14:tracePt t="104645" x="4616450" y="2081213"/>
          <p14:tracePt t="104661" x="4652963" y="2081213"/>
          <p14:tracePt t="104678" x="4714875" y="2089150"/>
          <p14:tracePt t="104695" x="4759325" y="2108200"/>
          <p14:tracePt t="104712" x="4857750" y="2116138"/>
          <p14:tracePt t="104728" x="4875213" y="2116138"/>
          <p14:tracePt t="104745" x="4902200" y="2125663"/>
          <p14:tracePt t="104761" x="4911725" y="2125663"/>
          <p14:tracePt t="104778" x="4929188" y="2125663"/>
          <p14:tracePt t="104795" x="4938713" y="2125663"/>
          <p14:tracePt t="104811" x="4973638" y="2125663"/>
          <p14:tracePt t="104828" x="4991100" y="2116138"/>
          <p14:tracePt t="104845" x="5027613" y="2108200"/>
          <p14:tracePt t="104880" x="5037138" y="2108200"/>
          <p14:tracePt t="104894" x="5045075" y="2089150"/>
          <p14:tracePt t="104912" x="5072063" y="2081213"/>
          <p14:tracePt t="104928" x="5089525" y="2062163"/>
          <p14:tracePt t="104945" x="5108575" y="2044700"/>
          <p14:tracePt t="104962" x="5126038" y="2009775"/>
          <p14:tracePt t="104978" x="5133975" y="2000250"/>
          <p14:tracePt t="104994" x="5133975" y="1982788"/>
          <p14:tracePt t="105028" x="5133975" y="1955800"/>
          <p14:tracePt t="105045" x="5133975" y="1938338"/>
          <p14:tracePt t="105061" x="5133975" y="1893888"/>
          <p14:tracePt t="105063" x="5133975" y="1884363"/>
          <p14:tracePt t="105078" x="5116513" y="1847850"/>
          <p14:tracePt t="105094" x="5108575" y="1822450"/>
          <p14:tracePt t="105111" x="5081588" y="1795463"/>
          <p14:tracePt t="105128" x="5037138" y="1751013"/>
          <p14:tracePt t="105144" x="5027613" y="1741488"/>
          <p14:tracePt t="105162" x="5000625" y="1714500"/>
          <p14:tracePt t="105178" x="4983163" y="1704975"/>
          <p14:tracePt t="105194" x="4973638" y="1704975"/>
          <p14:tracePt t="105211" x="4956175" y="1687513"/>
          <p14:tracePt t="105228" x="4929188" y="1679575"/>
          <p14:tracePt t="105244" x="4894263" y="1652588"/>
          <p14:tracePt t="105261" x="4884738" y="1652588"/>
          <p14:tracePt t="105278" x="4875213" y="1652588"/>
          <p14:tracePt t="105295" x="4857750" y="1633538"/>
          <p14:tracePt t="105312" x="4830763" y="1633538"/>
          <p14:tracePt t="105328" x="4795838" y="1633538"/>
          <p14:tracePt t="105345" x="4751388" y="1633538"/>
          <p14:tracePt t="105361" x="4687888" y="1633538"/>
          <p14:tracePt t="105378" x="4660900" y="1633538"/>
          <p14:tracePt t="105394" x="4643438" y="1643063"/>
          <p14:tracePt t="105411" x="4625975" y="1652588"/>
          <p14:tracePt t="105428" x="4598988" y="1670050"/>
          <p14:tracePt t="105445" x="4562475" y="1697038"/>
          <p14:tracePt t="105461" x="4554538" y="1714500"/>
          <p14:tracePt t="105478" x="4537075" y="1731963"/>
          <p14:tracePt t="105494" x="4510088" y="1751013"/>
          <p14:tracePt t="105512" x="4491038" y="1758950"/>
          <p14:tracePt t="105545" x="4483100" y="1768475"/>
          <p14:tracePt t="105561" x="4473575" y="1776413"/>
          <p14:tracePt t="105578" x="4473575" y="1795463"/>
          <p14:tracePt t="105594" x="4473575" y="1803400"/>
          <p14:tracePt t="105611" x="4473575" y="1830388"/>
          <p14:tracePt t="105628" x="4473575" y="1874838"/>
          <p14:tracePt t="105645" x="4473575" y="1901825"/>
          <p14:tracePt t="105661" x="4473575" y="1928813"/>
          <p14:tracePt t="105678" x="4473575" y="1946275"/>
          <p14:tracePt t="105694" x="4483100" y="1973263"/>
          <p14:tracePt t="105711" x="4510088" y="1990725"/>
          <p14:tracePt t="105728" x="4518025" y="2009775"/>
          <p14:tracePt t="105746" x="4537075" y="2027238"/>
          <p14:tracePt t="105761" x="4545013" y="2036763"/>
          <p14:tracePt t="105778" x="4562475" y="2054225"/>
          <p14:tracePt t="105811" x="4572000" y="2062163"/>
          <p14:tracePt t="105840" x="4598988" y="2081213"/>
          <p14:tracePt t="105880" x="4608513" y="2081213"/>
          <p14:tracePt t="105888" x="4633913" y="2081213"/>
          <p14:tracePt t="105904" x="4652963" y="2108200"/>
          <p14:tracePt t="105928" x="4679950" y="2116138"/>
          <p14:tracePt t="105936" x="4687888" y="2116138"/>
          <p14:tracePt t="105961" x="4697413" y="2116138"/>
          <p14:tracePt t="105968" x="4714875" y="2116138"/>
          <p14:tracePt t="105978" x="4724400" y="2116138"/>
          <p14:tracePt t="105994" x="4768850" y="2116138"/>
          <p14:tracePt t="106011" x="4795838" y="2116138"/>
          <p14:tracePt t="106028" x="4830763" y="2116138"/>
          <p14:tracePt t="106045" x="4857750" y="2116138"/>
          <p14:tracePt t="106061" x="4875213" y="2116138"/>
          <p14:tracePt t="106078" x="4919663" y="2116138"/>
          <p14:tracePt t="106111" x="4929188" y="2116138"/>
          <p14:tracePt t="106152" x="4946650" y="2116138"/>
          <p14:tracePt t="106168" x="4956175" y="2108200"/>
          <p14:tracePt t="106184" x="4973638" y="2089150"/>
          <p14:tracePt t="106208" x="4983163" y="2081213"/>
          <p14:tracePt t="106240" x="4983163" y="2071688"/>
          <p14:tracePt t="106272" x="4991100" y="2062163"/>
          <p14:tracePt t="106296" x="4991100" y="2054225"/>
          <p14:tracePt t="106312" x="5000625" y="2044700"/>
          <p14:tracePt t="106336" x="5000625" y="2017713"/>
          <p14:tracePt t="106352" x="5000625" y="2009775"/>
          <p14:tracePt t="106392" x="5000625" y="2000250"/>
          <p14:tracePt t="106520" x="5000625" y="1990725"/>
          <p14:tracePt t="106544" x="5000625" y="1965325"/>
          <p14:tracePt t="106960" x="5000625" y="1955800"/>
          <p14:tracePt t="106977" x="5000625" y="1946275"/>
          <p14:tracePt t="106984" x="5000625" y="1938338"/>
          <p14:tracePt t="107000" x="5010150" y="1901825"/>
          <p14:tracePt t="107016" x="5018088" y="1893888"/>
          <p14:tracePt t="107472" x="5010150" y="1884363"/>
          <p14:tracePt t="107480" x="4938713" y="1884363"/>
          <p14:tracePt t="107488" x="4902200" y="1884363"/>
          <p14:tracePt t="107496" x="4848225" y="1884363"/>
          <p14:tracePt t="107512" x="4803775" y="1884363"/>
          <p14:tracePt t="107528" x="4751388" y="1884363"/>
          <p14:tracePt t="107544" x="4724400" y="1884363"/>
          <p14:tracePt t="107561" x="4714875" y="1884363"/>
          <p14:tracePt t="107578" x="4705350" y="1884363"/>
          <p14:tracePt t="107594" x="4697413" y="1884363"/>
          <p14:tracePt t="107611" x="4670425" y="1884363"/>
          <p14:tracePt t="107628" x="4660900" y="1884363"/>
          <p14:tracePt t="107644" x="4652963" y="1884363"/>
          <p14:tracePt t="107680" x="4643438" y="1884363"/>
          <p14:tracePt t="107688" x="4608513" y="1884363"/>
          <p14:tracePt t="107696" x="4598988" y="1893888"/>
          <p14:tracePt t="107712" x="4562475" y="1901825"/>
          <p14:tracePt t="107728" x="4419600" y="1901825"/>
          <p14:tracePt t="107745" x="4340225" y="1901825"/>
          <p14:tracePt t="107761" x="4303713" y="1901825"/>
          <p14:tracePt t="108816" x="4295775" y="1919288"/>
          <p14:tracePt t="108832" x="4295775" y="1938338"/>
          <p14:tracePt t="108840" x="4286250" y="1965325"/>
          <p14:tracePt t="108848" x="4286250" y="2000250"/>
          <p14:tracePt t="108861" x="4286250" y="2027238"/>
          <p14:tracePt t="108878" x="4268788" y="2089150"/>
          <p14:tracePt t="108894" x="4259263" y="2152650"/>
          <p14:tracePt t="108911" x="4259263" y="2224088"/>
          <p14:tracePt t="108928" x="4170363" y="2411413"/>
          <p14:tracePt t="108945" x="4116388" y="2517775"/>
          <p14:tracePt t="108961" x="4054475" y="2625725"/>
          <p14:tracePt t="108978" x="3990975" y="2768600"/>
          <p14:tracePt t="108994" x="3965575" y="2847975"/>
          <p14:tracePt t="109011" x="3919538" y="2928938"/>
          <p14:tracePt t="109027" x="3894138" y="3009900"/>
          <p14:tracePt t="109044" x="3857625" y="3071813"/>
          <p14:tracePt t="109061" x="3857625" y="3098800"/>
          <p14:tracePt t="109078" x="3848100" y="3125788"/>
          <p14:tracePt t="109095" x="3848100" y="3133725"/>
          <p14:tracePt t="109112" x="3830638" y="3170238"/>
          <p14:tracePt t="109128" x="3813175" y="3205163"/>
          <p14:tracePt t="109144" x="3803650" y="3232150"/>
          <p14:tracePt t="109161" x="3803650" y="3259138"/>
          <p14:tracePt t="109178" x="3803650" y="3295650"/>
          <p14:tracePt t="109194" x="3786188" y="3340100"/>
          <p14:tracePt t="109211" x="3751263" y="3411538"/>
          <p14:tracePt t="109228" x="3724275" y="3473450"/>
          <p14:tracePt t="109244" x="3714750" y="3571875"/>
          <p14:tracePt t="109261" x="3687763" y="3608388"/>
          <p14:tracePt t="109278" x="3687763" y="3652838"/>
          <p14:tracePt t="109294" x="3687763" y="3660775"/>
          <p14:tracePt t="109311" x="3687763" y="3679825"/>
          <p14:tracePt t="109360" x="3687763" y="3687763"/>
          <p14:tracePt t="109368" x="3687763" y="3705225"/>
          <p14:tracePt t="109378" x="3687763" y="3714750"/>
          <p14:tracePt t="109394" x="3687763" y="3759200"/>
          <p14:tracePt t="109412" x="3687763" y="3786188"/>
          <p14:tracePt t="109428" x="3687763" y="3813175"/>
          <p14:tracePt t="109445" x="3679825" y="3822700"/>
          <p14:tracePt t="109461" x="3679825" y="3840163"/>
          <p14:tracePt t="109688" x="3679825" y="3867150"/>
          <p14:tracePt t="110752" x="3679825" y="3857625"/>
          <p14:tracePt t="110760" x="3687763" y="3848100"/>
          <p14:tracePt t="110768" x="3697288" y="3840163"/>
          <p14:tracePt t="110778" x="3705225" y="3803650"/>
          <p14:tracePt t="110794" x="3776663" y="3724275"/>
          <p14:tracePt t="110811" x="3848100" y="3625850"/>
          <p14:tracePt t="110827" x="4000500" y="3490913"/>
          <p14:tracePt t="110844" x="4214813" y="3330575"/>
          <p14:tracePt t="110861" x="4446588" y="3205163"/>
          <p14:tracePt t="110877" x="4616450" y="3108325"/>
          <p14:tracePt t="110894" x="4741863" y="3009900"/>
          <p14:tracePt t="110911" x="4776788" y="2973388"/>
          <p14:tracePt t="110928" x="4813300" y="2919413"/>
          <p14:tracePt t="110944" x="4822825" y="2874963"/>
          <p14:tracePt t="110961" x="4822825" y="2830513"/>
          <p14:tracePt t="110978" x="4840288" y="2768600"/>
          <p14:tracePt t="110994" x="4840288" y="2687638"/>
          <p14:tracePt t="111011" x="4867275" y="2616200"/>
          <p14:tracePt t="111027" x="4875213" y="2554288"/>
          <p14:tracePt t="111044" x="4894263" y="2473325"/>
          <p14:tracePt t="111061" x="4902200" y="2438400"/>
          <p14:tracePt t="111077" x="4902200" y="2393950"/>
          <p14:tracePt t="111094" x="4919663" y="2347913"/>
          <p14:tracePt t="111096" x="4938713" y="2339975"/>
          <p14:tracePt t="111112" x="4938713" y="2330450"/>
          <p14:tracePt t="111128" x="4956175" y="2276475"/>
          <p14:tracePt t="111145" x="4956175" y="2268538"/>
          <p14:tracePt t="111161" x="4956175" y="2241550"/>
          <p14:tracePt t="111178" x="4956175" y="2179638"/>
          <p14:tracePt t="111194" x="4956175" y="2116138"/>
          <p14:tracePt t="111211" x="4956175" y="2027238"/>
          <p14:tracePt t="111228" x="4983163" y="1965325"/>
          <p14:tracePt t="111244" x="4991100" y="1928813"/>
          <p14:tracePt t="111261" x="4991100" y="1919288"/>
          <p14:tracePt t="111368" x="4991100" y="1928813"/>
          <p14:tracePt t="111400" x="4991100" y="1955800"/>
          <p14:tracePt t="111416" x="4991100" y="1982788"/>
          <p14:tracePt t="111432" x="4983163" y="1990725"/>
          <p14:tracePt t="111448" x="4965700" y="2009775"/>
          <p14:tracePt t="111456" x="4956175" y="2036763"/>
          <p14:tracePt t="111464" x="4929188" y="2071688"/>
          <p14:tracePt t="111478" x="4902200" y="2098675"/>
          <p14:tracePt t="111494" x="4830763" y="2197100"/>
          <p14:tracePt t="111511" x="4679950" y="2347913"/>
          <p14:tracePt t="111528" x="4402138" y="2527300"/>
          <p14:tracePt t="111545" x="4205288" y="2660650"/>
          <p14:tracePt t="111561" x="4062413" y="2759075"/>
          <p14:tracePt t="111578" x="3956050" y="2867025"/>
          <p14:tracePt t="111594" x="3848100" y="2973388"/>
          <p14:tracePt t="111611" x="3795713" y="3054350"/>
          <p14:tracePt t="111628" x="3741738" y="3125788"/>
          <p14:tracePt t="111644" x="3687763" y="3170238"/>
          <p14:tracePt t="111661" x="3633788" y="3241675"/>
          <p14:tracePt t="111678" x="3608388" y="3268663"/>
          <p14:tracePt t="111694" x="3589338" y="3303588"/>
          <p14:tracePt t="111711" x="3581400" y="3340100"/>
          <p14:tracePt t="111728" x="3571875" y="3394075"/>
          <p14:tracePt t="111745" x="3571875" y="3419475"/>
          <p14:tracePt t="111761" x="3544888" y="3465513"/>
          <p14:tracePt t="111778" x="3544888" y="3473450"/>
          <p14:tracePt t="111794" x="3544888" y="3527425"/>
          <p14:tracePt t="111811" x="3544888" y="3571875"/>
          <p14:tracePt t="111827" x="3544888" y="3616325"/>
          <p14:tracePt t="111844" x="3544888" y="3679825"/>
          <p14:tracePt t="111861" x="3544888" y="3705225"/>
          <p14:tracePt t="111877" x="3554413" y="3751263"/>
          <p14:tracePt t="111894" x="3554413" y="3759200"/>
          <p14:tracePt t="111911" x="3554413" y="3813175"/>
          <p14:tracePt t="111928" x="3562350" y="3911600"/>
          <p14:tracePt t="111945" x="3562350" y="3946525"/>
          <p14:tracePt t="111961" x="3562350" y="3983038"/>
          <p14:tracePt t="111978" x="3562350" y="3990975"/>
          <p14:tracePt t="112120" x="3571875" y="4000500"/>
          <p14:tracePt t="112160" x="3581400" y="4000500"/>
          <p14:tracePt t="112208" x="3589338" y="4000500"/>
          <p14:tracePt t="112304" x="3616325" y="3983038"/>
          <p14:tracePt t="112416" x="3625850" y="3973513"/>
          <p14:tracePt t="112440" x="3625850" y="3965575"/>
          <p14:tracePt t="112448" x="3633788" y="3956050"/>
          <p14:tracePt t="113792" x="3643313" y="3956050"/>
          <p14:tracePt t="114984" x="3633788" y="3956050"/>
          <p14:tracePt t="114992" x="3598863" y="3956050"/>
          <p14:tracePt t="115000" x="3589338" y="3956050"/>
          <p14:tracePt t="115011" x="3571875" y="3956050"/>
          <p14:tracePt t="115027" x="3473450" y="3956050"/>
          <p14:tracePt t="115044" x="3313113" y="3956050"/>
          <p14:tracePt t="115061" x="3036888" y="3902075"/>
          <p14:tracePt t="115077" x="2884488" y="3867150"/>
          <p14:tracePt t="115094" x="2795588" y="3840163"/>
          <p14:tracePt t="115111" x="2687638" y="3822700"/>
          <p14:tracePt t="115113" x="2633663" y="3822700"/>
          <p14:tracePt t="115128" x="2616200" y="3822700"/>
          <p14:tracePt t="115344" x="2608263" y="3830638"/>
          <p14:tracePt t="115352" x="2598738" y="3840163"/>
          <p14:tracePt t="115361" x="2581275" y="3848100"/>
          <p14:tracePt t="115377" x="2571750" y="3867150"/>
          <p14:tracePt t="115394" x="2571750" y="3875088"/>
          <p14:tracePt t="115411" x="2571750" y="3884613"/>
          <p14:tracePt t="115427" x="2571750" y="3902075"/>
          <p14:tracePt t="115480" x="2571750" y="3919538"/>
          <p14:tracePt t="115496" x="2571750" y="3929063"/>
          <p14:tracePt t="115504" x="2571750" y="3938588"/>
          <p14:tracePt t="115512" x="2571750" y="3946525"/>
          <p14:tracePt t="115528" x="2589213" y="3983038"/>
          <p14:tracePt t="115545" x="2608263" y="4010025"/>
          <p14:tracePt t="115561" x="2625725" y="4017963"/>
          <p14:tracePt t="115578" x="2687638" y="4017963"/>
          <p14:tracePt t="115594" x="2759075" y="4017963"/>
          <p14:tracePt t="115611" x="2847975" y="4017963"/>
          <p14:tracePt t="115627" x="2928938" y="4017963"/>
          <p14:tracePt t="115644" x="2982913" y="4017963"/>
          <p14:tracePt t="115661" x="3009900" y="4017963"/>
          <p14:tracePt t="115677" x="3036888" y="4017963"/>
          <p14:tracePt t="115694" x="3044825" y="4017963"/>
          <p14:tracePt t="115711" x="3081338" y="4017963"/>
          <p14:tracePt t="115728" x="3133725" y="4017963"/>
          <p14:tracePt t="115744" x="3214688" y="4010025"/>
          <p14:tracePt t="115761" x="3313113" y="3983038"/>
          <p14:tracePt t="115777" x="3357563" y="3983038"/>
          <p14:tracePt t="115794" x="3367088" y="3983038"/>
          <p14:tracePt t="115840" x="3394075" y="3973513"/>
          <p14:tracePt t="115856" x="3402013" y="3973513"/>
          <p14:tracePt t="115864" x="3419475" y="3973513"/>
          <p14:tracePt t="115877" x="3446463" y="3973513"/>
          <p14:tracePt t="115894" x="3473450" y="3973513"/>
          <p14:tracePt t="115911" x="3509963" y="3956050"/>
          <p14:tracePt t="115927" x="3517900" y="3956050"/>
          <p14:tracePt t="115945" x="3536950" y="3956050"/>
          <p14:tracePt t="116192" x="3554413" y="3956050"/>
          <p14:tracePt t="116208" x="3562350" y="3956050"/>
          <p14:tracePt t="116320" x="3571875" y="3956050"/>
          <p14:tracePt t="116336" x="3581400" y="3956050"/>
          <p14:tracePt t="116352" x="3608388" y="3956050"/>
          <p14:tracePt t="116361" x="3616325" y="3956050"/>
          <p14:tracePt t="116377" x="3625850" y="3956050"/>
          <p14:tracePt t="116384" x="3633788" y="3956050"/>
          <p14:tracePt t="116888" x="3670300" y="3956050"/>
          <p14:tracePt t="116896" x="3679825" y="3956050"/>
          <p14:tracePt t="116912" x="3714750" y="3956050"/>
          <p14:tracePt t="116920" x="3724275" y="3956050"/>
          <p14:tracePt t="116929" x="3732213" y="3956050"/>
          <p14:tracePt t="116944" x="3768725" y="3956050"/>
          <p14:tracePt t="116961" x="3786188" y="3956050"/>
          <p14:tracePt t="117144" x="3803650" y="3956050"/>
          <p14:tracePt t="117152" x="3822700" y="3956050"/>
          <p14:tracePt t="117161" x="3830638" y="3956050"/>
          <p14:tracePt t="117177" x="3848100" y="3956050"/>
          <p14:tracePt t="117194" x="3884613" y="3956050"/>
          <p14:tracePt t="117210" x="3902075" y="3973513"/>
          <p14:tracePt t="117256" x="3929063" y="3973513"/>
          <p14:tracePt t="117336" x="3938588" y="3973513"/>
          <p14:tracePt t="117344" x="3946525" y="3973513"/>
          <p14:tracePt t="117361" x="3956050" y="3973513"/>
          <p14:tracePt t="117368" x="3973513" y="3973513"/>
          <p14:tracePt t="117384" x="3990975" y="3973513"/>
          <p14:tracePt t="117394" x="4000500" y="3973513"/>
          <p14:tracePt t="117411" x="4010025" y="3973513"/>
          <p14:tracePt t="117427" x="4054475" y="3973513"/>
          <p14:tracePt t="117444" x="4081463" y="3973513"/>
          <p14:tracePt t="117461" x="4116388" y="3973513"/>
          <p14:tracePt t="117477" x="4179888" y="3973513"/>
          <p14:tracePt t="117494" x="4205288" y="3973513"/>
          <p14:tracePt t="117511" x="4214813" y="3973513"/>
          <p14:tracePt t="117527" x="4224338" y="3973513"/>
          <p14:tracePt t="118504" x="4251325" y="3973513"/>
          <p14:tracePt t="118544" x="4259263" y="3973513"/>
          <p14:tracePt t="118552" x="4268788" y="3965575"/>
          <p14:tracePt t="118584" x="4276725" y="3956050"/>
          <p14:tracePt t="118712" x="4286250" y="3946525"/>
          <p14:tracePt t="118800" x="4303713" y="3946525"/>
          <p14:tracePt t="118864" x="4322763" y="3938588"/>
          <p14:tracePt t="118872" x="4330700" y="3929063"/>
          <p14:tracePt t="118888" x="4340225" y="3919538"/>
          <p14:tracePt t="118912" x="4367213" y="3902075"/>
          <p14:tracePt t="119040" x="4375150" y="3902075"/>
          <p14:tracePt t="119056" x="4384675" y="3902075"/>
          <p14:tracePt t="119064" x="4411663" y="3902075"/>
          <p14:tracePt t="119077" x="4419600" y="3902075"/>
          <p14:tracePt t="119094" x="4429125" y="3902075"/>
          <p14:tracePt t="119128" x="4438650" y="3902075"/>
          <p14:tracePt t="119152" x="4446588" y="3902075"/>
          <p14:tracePt t="119161" x="4456113" y="3902075"/>
          <p14:tracePt t="119168" x="4465638" y="3902075"/>
          <p14:tracePt t="119184" x="4483100" y="3902075"/>
          <p14:tracePt t="119194" x="4491038" y="3902075"/>
          <p14:tracePt t="119211" x="4510088" y="3902075"/>
          <p14:tracePt t="119248" x="4518025" y="3902075"/>
          <p14:tracePt t="119288" x="4527550" y="3902075"/>
          <p14:tracePt t="119320" x="4537075" y="3902075"/>
          <p14:tracePt t="119344" x="4562475" y="3902075"/>
          <p14:tracePt t="119464" x="4572000" y="3902075"/>
          <p14:tracePt t="119480" x="4581525" y="3902075"/>
          <p14:tracePt t="119776" x="4589463" y="3911600"/>
          <p14:tracePt t="119872" x="4616450" y="3919538"/>
          <p14:tracePt t="119880" x="4625975" y="3919538"/>
          <p14:tracePt t="119896" x="4633913" y="3919538"/>
          <p14:tracePt t="119912" x="4643438" y="3919538"/>
          <p14:tracePt t="119928" x="4670425" y="3919538"/>
          <p14:tracePt t="120176" x="4679950" y="3919538"/>
          <p14:tracePt t="120193" x="4697413" y="3929063"/>
          <p14:tracePt t="120256" x="4724400" y="3929063"/>
          <p14:tracePt t="120272" x="4732338" y="3929063"/>
          <p14:tracePt t="120280" x="4741863" y="3929063"/>
          <p14:tracePt t="120296" x="4751388" y="3929063"/>
          <p14:tracePt t="120304" x="4776788" y="3929063"/>
          <p14:tracePt t="120320" x="4786313" y="3929063"/>
          <p14:tracePt t="120328" x="4795838" y="3929063"/>
          <p14:tracePt t="120344" x="4803775" y="3929063"/>
          <p14:tracePt t="120362" x="4840288" y="3938588"/>
          <p14:tracePt t="120408" x="4848225" y="3938588"/>
          <p14:tracePt t="120416" x="4857750" y="3938588"/>
          <p14:tracePt t="120432" x="4884738" y="3938588"/>
          <p14:tracePt t="120448" x="4894263" y="3938588"/>
          <p14:tracePt t="121168" x="4902200" y="3938588"/>
          <p14:tracePt t="121184" x="4911725" y="3938588"/>
          <p14:tracePt t="122272" x="4919663" y="3956050"/>
          <p14:tracePt t="122280" x="4919663" y="3965575"/>
          <p14:tracePt t="122288" x="4946650" y="4010025"/>
          <p14:tracePt t="122296" x="4973638" y="4071938"/>
          <p14:tracePt t="122310" x="5027613" y="4133850"/>
          <p14:tracePt t="122327" x="5099050" y="4224338"/>
          <p14:tracePt t="122361" x="5116513" y="4197350"/>
          <p14:tracePt t="122696" x="5116513" y="4205288"/>
          <p14:tracePt t="122704" x="5153025" y="4232275"/>
          <p14:tracePt t="122712" x="5187950" y="4295775"/>
          <p14:tracePt t="122728" x="5224463" y="4303713"/>
          <p14:tracePt t="122744" x="5259388" y="4348163"/>
          <p14:tracePt t="122760" x="5276850" y="4367213"/>
          <p14:tracePt t="122777" x="5303838" y="4375150"/>
          <p14:tracePt t="122793" x="5313363" y="4411663"/>
          <p14:tracePt t="122810" x="5340350" y="4446588"/>
          <p14:tracePt t="122844" x="5348288" y="4456113"/>
          <p14:tracePt t="122968" x="5357813" y="4438650"/>
          <p14:tracePt t="122984" x="5357813" y="4402138"/>
          <p14:tracePt t="122993" x="5357813" y="4375150"/>
          <p14:tracePt t="123000" x="5357813" y="4322763"/>
          <p14:tracePt t="123010" x="5357813" y="4251325"/>
          <p14:tracePt t="123027" x="5357813" y="4125913"/>
          <p14:tracePt t="123044" x="5286375" y="3965575"/>
          <p14:tracePt t="123060" x="5126038" y="3768725"/>
          <p14:tracePt t="123077" x="4946650" y="3536950"/>
          <p14:tracePt t="123094" x="4724400" y="3348038"/>
          <p14:tracePt t="123110" x="4483100" y="3108325"/>
          <p14:tracePt t="123127" x="4357688" y="2911475"/>
          <p14:tracePt t="123144" x="4224338" y="2786063"/>
          <p14:tracePt t="123296" x="4197350" y="2776538"/>
          <p14:tracePt t="123304" x="4170363" y="2751138"/>
          <p14:tracePt t="123312" x="4160838" y="2660650"/>
          <p14:tracePt t="123328" x="4143375" y="2554288"/>
          <p14:tracePt t="123345" x="3965575" y="2197100"/>
          <p14:tracePt t="123361" x="3724275" y="1866900"/>
          <p14:tracePt t="123377" x="3500438" y="1598613"/>
          <p14:tracePt t="123394" x="3187700" y="1303338"/>
          <p14:tracePt t="123410" x="2847975" y="1044575"/>
          <p14:tracePt t="123427" x="2652713" y="847725"/>
          <p14:tracePt t="123444" x="2500313" y="696913"/>
          <p14:tracePt t="123460" x="2419350" y="571500"/>
          <p14:tracePt t="123477" x="2374900" y="490538"/>
          <p14:tracePt t="123494" x="2347913" y="428625"/>
          <p14:tracePt t="123576" x="2330450" y="411163"/>
          <p14:tracePt t="123584" x="2330450" y="393700"/>
          <p14:tracePt t="123593" x="2322513" y="374650"/>
          <p14:tracePt t="123611" x="2268538" y="322263"/>
          <p14:tracePt t="123627" x="2170113" y="250825"/>
          <p14:tracePt t="123644" x="2071688" y="214313"/>
          <p14:tracePt t="123660" x="2009775" y="169863"/>
          <p14:tracePt t="123677" x="1866900" y="88900"/>
          <p14:tracePt t="123694" x="1776413" y="61913"/>
          <p14:tracePt t="123710" x="1687513" y="26988"/>
          <p14:tracePt t="123727" x="1625600" y="0"/>
          <p14:tracePt t="123777" x="1608138" y="0"/>
          <p14:tracePt t="123800" x="1598613" y="0"/>
          <p14:tracePt t="123824" x="1581150" y="0"/>
          <p14:tracePt t="123840" x="1571625" y="0"/>
          <p14:tracePt t="123848" x="1554163" y="0"/>
          <p14:tracePt t="123864" x="1544638" y="0"/>
          <p14:tracePt t="123877" x="1527175" y="0"/>
          <p14:tracePt t="124726" x="1419225" y="71438"/>
          <p14:tracePt t="124816" x="1419225" y="98425"/>
          <p14:tracePt t="124824" x="1455738" y="160338"/>
          <p14:tracePt t="124832" x="1500188" y="204788"/>
          <p14:tracePt t="124844" x="1581150" y="250825"/>
          <p14:tracePt t="124860" x="1822450" y="401638"/>
          <p14:tracePt t="124877" x="2197100" y="660400"/>
          <p14:tracePt t="124894" x="2679700" y="990600"/>
          <p14:tracePt t="124910" x="3224213" y="1366838"/>
          <p14:tracePt t="124927" x="3875088" y="1830388"/>
          <p14:tracePt t="124944" x="4830763" y="2401888"/>
          <p14:tracePt t="124961" x="5313363" y="2714625"/>
          <p14:tracePt t="124977" x="6054725" y="3081338"/>
          <p14:tracePt t="124993" x="7010400" y="3490913"/>
          <p14:tracePt t="125010" x="7983538" y="3776663"/>
          <p14:tracePt t="125027" x="8858250" y="3990975"/>
          <p14:tracePt t="125044" x="9323388" y="4133850"/>
          <p14:tracePt t="125060" x="9528175" y="4187825"/>
          <p14:tracePt t="125077" x="9617075" y="41878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19200"/>
            <a:ext cx="4572000" cy="305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0" y="152400"/>
            <a:ext cx="77724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/>
              <a:t>The Output Resistance of an Emitter-Degenerated CE Amplifier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648200" y="2514600"/>
            <a:ext cx="5486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2000"/>
              <a:t>As done in MOS case, one may </a:t>
            </a:r>
            <a:r>
              <a:rPr lang="en-US" altLang="en-US" sz="2000">
                <a:solidFill>
                  <a:srgbClr val="FF0000"/>
                </a:solidFill>
              </a:rPr>
              <a:t>adapt the expression for </a:t>
            </a:r>
            <a:r>
              <a:rPr lang="en-US" altLang="en-US" sz="2000" i="1">
                <a:solidFill>
                  <a:srgbClr val="FF0000"/>
                </a:solidFill>
              </a:rPr>
              <a:t>R</a:t>
            </a:r>
            <a:r>
              <a:rPr lang="en-US" altLang="en-US" sz="2000" i="1" baseline="-25000">
                <a:solidFill>
                  <a:srgbClr val="FF0000"/>
                </a:solidFill>
              </a:rPr>
              <a:t>o</a:t>
            </a:r>
            <a:r>
              <a:rPr lang="en-US" altLang="en-US" sz="2000"/>
              <a:t> derived from BJT cascode.</a:t>
            </a:r>
          </a:p>
          <a:p>
            <a:pPr eaLnBrk="1" hangingPunct="1"/>
            <a:r>
              <a:rPr lang="en-US" altLang="en-US" sz="2000"/>
              <a:t>For the case of a CE amplifier with </a:t>
            </a:r>
            <a:r>
              <a:rPr lang="en-US" altLang="en-US" sz="2000" i="1">
                <a:solidFill>
                  <a:srgbClr val="FF0000"/>
                </a:solidFill>
              </a:rPr>
              <a:t>R</a:t>
            </a:r>
            <a:r>
              <a:rPr lang="en-US" altLang="en-US" sz="2000" i="1" baseline="-25000">
                <a:solidFill>
                  <a:srgbClr val="FF0000"/>
                </a:solidFill>
              </a:rPr>
              <a:t>e</a:t>
            </a:r>
            <a:r>
              <a:rPr lang="en-US" altLang="en-US" sz="2000">
                <a:solidFill>
                  <a:srgbClr val="FF0000"/>
                </a:solidFill>
              </a:rPr>
              <a:t> </a:t>
            </a:r>
            <a:r>
              <a:rPr lang="en-US" altLang="en-US" sz="2000"/>
              <a:t>as shown in Figure (a).</a:t>
            </a:r>
          </a:p>
          <a:p>
            <a:pPr eaLnBrk="1" hangingPunct="1"/>
            <a:r>
              <a:rPr lang="en-US" altLang="en-US" sz="2000"/>
              <a:t>The </a:t>
            </a:r>
            <a:r>
              <a:rPr lang="en-US" altLang="en-US" sz="2000">
                <a:solidFill>
                  <a:srgbClr val="FF0000"/>
                </a:solidFill>
              </a:rPr>
              <a:t>output resistance is</a:t>
            </a:r>
            <a:endParaRPr lang="en-US" altLang="en-US" sz="2000"/>
          </a:p>
        </p:txBody>
      </p:sp>
      <p:sp>
        <p:nvSpPr>
          <p:cNvPr id="52229" name="Text Box 9"/>
          <p:cNvSpPr txBox="1">
            <a:spLocks noChangeArrowheads="1"/>
          </p:cNvSpPr>
          <p:nvPr/>
        </p:nvSpPr>
        <p:spPr bwMode="auto">
          <a:xfrm>
            <a:off x="1752600" y="1524001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1800"/>
              <a:t>(a)</a:t>
            </a:r>
          </a:p>
        </p:txBody>
      </p:sp>
      <p:grpSp>
        <p:nvGrpSpPr>
          <p:cNvPr id="52230" name="Group 14"/>
          <p:cNvGrpSpPr>
            <a:grpSpLocks/>
          </p:cNvGrpSpPr>
          <p:nvPr/>
        </p:nvGrpSpPr>
        <p:grpSpPr bwMode="auto">
          <a:xfrm>
            <a:off x="4708526" y="4419600"/>
            <a:ext cx="5770563" cy="812800"/>
            <a:chOff x="2006" y="2784"/>
            <a:chExt cx="3635" cy="512"/>
          </a:xfrm>
        </p:grpSpPr>
        <p:pic>
          <p:nvPicPr>
            <p:cNvPr id="52231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793"/>
              <a:ext cx="2298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32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784"/>
              <a:ext cx="1273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33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" y="3072"/>
              <a:ext cx="1594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80730"/>
      </p:ext>
    </p:extLst>
  </p:cSld>
  <p:clrMapOvr>
    <a:masterClrMapping/>
  </p:clrMapOvr>
  <p:transition advTm="1230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70" x="884238" y="5000625"/>
          <p14:tracePt t="3215" x="893763" y="5000625"/>
          <p14:tracePt t="3223" x="928688" y="5000625"/>
          <p14:tracePt t="3233" x="982663" y="5000625"/>
          <p14:tracePt t="3250" x="1044575" y="4973638"/>
          <p14:tracePt t="3266" x="1125538" y="4938713"/>
          <p14:tracePt t="3283" x="1241425" y="4894263"/>
          <p14:tracePt t="3299" x="1401763" y="4830763"/>
          <p14:tracePt t="3316" x="1608138" y="4759325"/>
          <p14:tracePt t="3333" x="1803400" y="4724400"/>
          <p14:tracePt t="3350" x="1973263" y="4724400"/>
          <p14:tracePt t="3366" x="2036763" y="4724400"/>
          <p14:tracePt t="3487" x="2062163" y="4741863"/>
          <p14:tracePt t="3495" x="2098675" y="4724400"/>
          <p14:tracePt t="3503" x="2116138" y="4697413"/>
          <p14:tracePt t="3516" x="2170113" y="4697413"/>
          <p14:tracePt t="3533" x="2197100" y="4697413"/>
          <p14:tracePt t="3549" x="2214563" y="4697413"/>
          <p14:tracePt t="3566" x="2214563" y="4679950"/>
          <p14:tracePt t="3584" x="2214563" y="4616450"/>
          <p14:tracePt t="3600" x="2214563" y="4562475"/>
          <p14:tracePt t="3616" x="2214563" y="4456113"/>
          <p14:tracePt t="3632" x="2295525" y="4232275"/>
          <p14:tracePt t="3649" x="2465388" y="3946525"/>
          <p14:tracePt t="3666" x="2732088" y="3679825"/>
          <p14:tracePt t="3682" x="3062288" y="3509963"/>
          <p14:tracePt t="3699" x="3429000" y="3394075"/>
          <p14:tracePt t="3716" x="3724275" y="3330575"/>
          <p14:tracePt t="3732" x="3848100" y="3330575"/>
          <p14:tracePt t="3749" x="3929063" y="3340100"/>
          <p14:tracePt t="3863" x="3759200" y="3286125"/>
          <p14:tracePt t="3871" x="3608388" y="3214688"/>
          <p14:tracePt t="3882" x="3490913" y="3214688"/>
          <p14:tracePt t="3899" x="3384550" y="3160713"/>
          <p14:tracePt t="3916" x="3375025" y="3036888"/>
          <p14:tracePt t="3933" x="3473450" y="2919413"/>
          <p14:tracePt t="3949" x="3830638" y="2847975"/>
          <p14:tracePt t="3966" x="4465638" y="2776538"/>
          <p14:tracePt t="3983" x="5500688" y="2589213"/>
          <p14:tracePt t="4000" x="5973763" y="2509838"/>
          <p14:tracePt t="4016" x="6251575" y="2438400"/>
          <p14:tracePt t="4033" x="6384925" y="2312988"/>
          <p14:tracePt t="4049" x="6402388" y="2251075"/>
          <p14:tracePt t="4066" x="6402388" y="2214563"/>
          <p14:tracePt t="4199" x="6394450" y="2214563"/>
          <p14:tracePt t="4207" x="6367463" y="2214563"/>
          <p14:tracePt t="4255" x="6367463" y="2205038"/>
          <p14:tracePt t="4263" x="6402388" y="2179638"/>
          <p14:tracePt t="4271" x="6518275" y="2133600"/>
          <p14:tracePt t="4282" x="6670675" y="2098675"/>
          <p14:tracePt t="4299" x="7134225" y="2036763"/>
          <p14:tracePt t="4316" x="7608888" y="2009775"/>
          <p14:tracePt t="4332" x="8018463" y="1955800"/>
          <p14:tracePt t="4349" x="8304213" y="1919288"/>
          <p14:tracePt t="4367" x="8609013" y="1866900"/>
          <p14:tracePt t="4384" x="8680450" y="1839913"/>
          <p14:tracePt t="4400" x="8697913" y="1839913"/>
          <p14:tracePt t="4432" x="8705850" y="1830388"/>
          <p14:tracePt t="5223" x="8742363" y="1830388"/>
          <p14:tracePt t="5232" x="8759825" y="1830388"/>
          <p14:tracePt t="5247" x="8786813" y="1830388"/>
          <p14:tracePt t="5255" x="8813800" y="1839913"/>
          <p14:tracePt t="5266" x="8831263" y="1866900"/>
          <p14:tracePt t="5283" x="8902700" y="1919288"/>
          <p14:tracePt t="5299" x="8956675" y="1973263"/>
          <p14:tracePt t="5316" x="9018588" y="2009775"/>
          <p14:tracePt t="5333" x="9028113" y="2017713"/>
          <p14:tracePt t="5349" x="9037638" y="2017713"/>
          <p14:tracePt t="5382" x="9045575" y="2036763"/>
          <p14:tracePt t="7359" x="9045575" y="2009775"/>
          <p14:tracePt t="7367" x="9045575" y="1965325"/>
          <p14:tracePt t="7375" x="9045575" y="1928813"/>
          <p14:tracePt t="7384" x="9028113" y="1901825"/>
          <p14:tracePt t="7399" x="8991600" y="1812925"/>
          <p14:tracePt t="7416" x="8966200" y="1714500"/>
          <p14:tracePt t="7433" x="8894763" y="1554163"/>
          <p14:tracePt t="7449" x="8885238" y="1438275"/>
          <p14:tracePt t="7466" x="8840788" y="1366838"/>
          <p14:tracePt t="7482" x="8831263" y="1357313"/>
          <p14:tracePt t="7535" x="8831263" y="1347788"/>
          <p14:tracePt t="7543" x="8831263" y="1339850"/>
          <p14:tracePt t="7551" x="8831263" y="1322388"/>
          <p14:tracePt t="7566" x="8831263" y="1312863"/>
          <p14:tracePt t="7583" x="8831263" y="1268413"/>
          <p14:tracePt t="7600" x="8831263" y="1258888"/>
          <p14:tracePt t="7616" x="8823325" y="1179513"/>
          <p14:tracePt t="7633" x="8823325" y="1054100"/>
          <p14:tracePt t="7649" x="8823325" y="911225"/>
          <p14:tracePt t="7666" x="8823325" y="776288"/>
          <p14:tracePt t="7682" x="8823325" y="704850"/>
          <p14:tracePt t="7699" x="8823325" y="660400"/>
          <p14:tracePt t="7716" x="8823325" y="642938"/>
          <p14:tracePt t="7749" x="8823325" y="625475"/>
          <p14:tracePt t="8959" x="8796338" y="615950"/>
          <p14:tracePt t="8967" x="8786813" y="615950"/>
          <p14:tracePt t="8975" x="8751888" y="642938"/>
          <p14:tracePt t="8984" x="8724900" y="652463"/>
          <p14:tracePt t="9000" x="8670925" y="669925"/>
          <p14:tracePt t="9016" x="8609013" y="679450"/>
          <p14:tracePt t="9032" x="8439150" y="723900"/>
          <p14:tracePt t="9049" x="8259763" y="741363"/>
          <p14:tracePt t="9066" x="8018463" y="758825"/>
          <p14:tracePt t="9082" x="7643813" y="758825"/>
          <p14:tracePt t="9099" x="6973888" y="758825"/>
          <p14:tracePt t="9116" x="6251575" y="696913"/>
          <p14:tracePt t="9132" x="5776913" y="642938"/>
          <p14:tracePt t="9149" x="5367338" y="581025"/>
          <p14:tracePt t="9166" x="4983163" y="581025"/>
          <p14:tracePt t="9183" x="4554538" y="581025"/>
          <p14:tracePt t="9200" x="4402138" y="608013"/>
          <p14:tracePt t="9216" x="4295775" y="633413"/>
          <p14:tracePt t="9232" x="4187825" y="660400"/>
          <p14:tracePt t="9249" x="4125913" y="669925"/>
          <p14:tracePt t="9266" x="4098925" y="687388"/>
          <p14:tracePt t="9282" x="4071938" y="696913"/>
          <p14:tracePt t="9299" x="4037013" y="696913"/>
          <p14:tracePt t="9316" x="4000500" y="714375"/>
          <p14:tracePt t="9332" x="3956050" y="741363"/>
          <p14:tracePt t="9349" x="3929063" y="750888"/>
          <p14:tracePt t="9366" x="3875088" y="785813"/>
          <p14:tracePt t="9383" x="3768725" y="866775"/>
          <p14:tracePt t="9400" x="3732213" y="901700"/>
          <p14:tracePt t="9416" x="3724275" y="919163"/>
          <p14:tracePt t="9432" x="3724275" y="955675"/>
          <p14:tracePt t="9449" x="3724275" y="965200"/>
          <p14:tracePt t="9466" x="3697288" y="990600"/>
          <p14:tracePt t="9607" x="3724275" y="1000125"/>
          <p14:tracePt t="9615" x="3732213" y="1009650"/>
          <p14:tracePt t="9623" x="3759200" y="1027113"/>
          <p14:tracePt t="9633" x="3813175" y="1027113"/>
          <p14:tracePt t="9649" x="3965575" y="1036638"/>
          <p14:tracePt t="9666" x="4251325" y="1089025"/>
          <p14:tracePt t="9682" x="4545013" y="1125538"/>
          <p14:tracePt t="9700" x="4857750" y="1125538"/>
          <p14:tracePt t="9716" x="5099050" y="1143000"/>
          <p14:tracePt t="9732" x="5268913" y="1143000"/>
          <p14:tracePt t="9749" x="5348288" y="1143000"/>
          <p14:tracePt t="9766" x="5367338" y="1143000"/>
          <p14:tracePt t="9782" x="5375275" y="1143000"/>
          <p14:tracePt t="9799" x="5402263" y="1143000"/>
          <p14:tracePt t="9816" x="5411788" y="1143000"/>
          <p14:tracePt t="9832" x="5446713" y="1143000"/>
          <p14:tracePt t="9849" x="5510213" y="1143000"/>
          <p14:tracePt t="9866" x="5581650" y="1143000"/>
          <p14:tracePt t="9882" x="5643563" y="1143000"/>
          <p14:tracePt t="9899" x="5653088" y="1143000"/>
          <p14:tracePt t="9916" x="5661025" y="1143000"/>
          <p14:tracePt t="9932" x="5688013" y="1143000"/>
          <p14:tracePt t="9949" x="5697538" y="1143000"/>
          <p14:tracePt t="9965" x="5715000" y="1143000"/>
          <p14:tracePt t="9983" x="5759450" y="1143000"/>
          <p14:tracePt t="10000" x="5803900" y="1143000"/>
          <p14:tracePt t="10016" x="5813425" y="1143000"/>
          <p14:tracePt t="10032" x="5822950" y="1143000"/>
          <p14:tracePt t="10066" x="5848350" y="1143000"/>
          <p14:tracePt t="10082" x="5857875" y="1143000"/>
          <p14:tracePt t="10231" x="5867400" y="1143000"/>
          <p14:tracePt t="10807" x="5857875" y="1143000"/>
          <p14:tracePt t="10815" x="5840413" y="1143000"/>
          <p14:tracePt t="10823" x="5822950" y="1143000"/>
          <p14:tracePt t="10833" x="5813425" y="1143000"/>
          <p14:tracePt t="10849" x="5803900" y="1143000"/>
          <p14:tracePt t="10871" x="5795963" y="1143000"/>
          <p14:tracePt t="10887" x="5768975" y="1143000"/>
          <p14:tracePt t="10903" x="5751513" y="1143000"/>
          <p14:tracePt t="10916" x="5732463" y="1143000"/>
          <p14:tracePt t="10932" x="5634038" y="1143000"/>
          <p14:tracePt t="10949" x="5562600" y="1143000"/>
          <p14:tracePt t="10965" x="5483225" y="1143000"/>
          <p14:tracePt t="10982" x="5446713" y="1143000"/>
          <p14:tracePt t="10999" x="5438775" y="1133475"/>
          <p14:tracePt t="11063" x="5438775" y="1125538"/>
          <p14:tracePt t="11087" x="5438775" y="1108075"/>
          <p14:tracePt t="11167" x="5438775" y="1098550"/>
          <p14:tracePt t="11199" x="5446713" y="1098550"/>
          <p14:tracePt t="11216" x="5473700" y="1089025"/>
          <p14:tracePt t="11335" x="5483225" y="1089025"/>
          <p14:tracePt t="11367" x="5500688" y="1089025"/>
          <p14:tracePt t="11399" x="5518150" y="1089025"/>
          <p14:tracePt t="11416" x="5527675" y="1081088"/>
          <p14:tracePt t="11439" x="5545138" y="1071563"/>
          <p14:tracePt t="11447" x="5572125" y="1071563"/>
          <p14:tracePt t="11455" x="5589588" y="1071563"/>
          <p14:tracePt t="11466" x="5634038" y="1071563"/>
          <p14:tracePt t="11482" x="5776913" y="1071563"/>
          <p14:tracePt t="11499" x="5991225" y="1071563"/>
          <p14:tracePt t="11516" x="6161088" y="1071563"/>
          <p14:tracePt t="11532" x="6313488" y="1071563"/>
          <p14:tracePt t="11549" x="6419850" y="1071563"/>
          <p14:tracePt t="11566" x="6446838" y="1071563"/>
          <p14:tracePt t="11583" x="6483350" y="1071563"/>
          <p14:tracePt t="11599" x="6527800" y="1071563"/>
          <p14:tracePt t="11616" x="6616700" y="1071563"/>
          <p14:tracePt t="11632" x="6697663" y="1071563"/>
          <p14:tracePt t="11649" x="6804025" y="1071563"/>
          <p14:tracePt t="11666" x="6929438" y="1071563"/>
          <p14:tracePt t="11682" x="7010400" y="1089025"/>
          <p14:tracePt t="11699" x="7054850" y="1089025"/>
          <p14:tracePt t="11716" x="7081838" y="1089025"/>
          <p14:tracePt t="11732" x="7108825" y="1089025"/>
          <p14:tracePt t="11749" x="7116763" y="1089025"/>
          <p14:tracePt t="11766" x="7126288" y="1089025"/>
          <p14:tracePt t="11783" x="7143750" y="1089025"/>
          <p14:tracePt t="11816" x="7161213" y="1089025"/>
          <p14:tracePt t="11871" x="7170738" y="1089025"/>
          <p14:tracePt t="11879" x="7180263" y="1089025"/>
          <p14:tracePt t="11895" x="7188200" y="1089025"/>
          <p14:tracePt t="11943" x="7197725" y="1089025"/>
          <p14:tracePt t="11951" x="7224713" y="1089025"/>
          <p14:tracePt t="11959" x="7232650" y="1089025"/>
          <p14:tracePt t="11967" x="7242175" y="1089025"/>
          <p14:tracePt t="11983" x="7277100" y="1098550"/>
          <p14:tracePt t="11999" x="7323138" y="1098550"/>
          <p14:tracePt t="12015" x="7348538" y="1098550"/>
          <p14:tracePt t="12032" x="7402513" y="1125538"/>
          <p14:tracePt t="12049" x="7429500" y="1125538"/>
          <p14:tracePt t="12191" x="7439025" y="1133475"/>
          <p14:tracePt t="12807" x="7456488" y="1143000"/>
          <p14:tracePt t="12823" x="7439025" y="1196975"/>
          <p14:tracePt t="12832" x="7402513" y="1250950"/>
          <p14:tracePt t="12839" x="7385050" y="1276350"/>
          <p14:tracePt t="12849" x="7340600" y="1339850"/>
          <p14:tracePt t="12866" x="7232650" y="1419225"/>
          <p14:tracePt t="12882" x="6991350" y="1608138"/>
          <p14:tracePt t="12899" x="6661150" y="1901825"/>
          <p14:tracePt t="12916" x="6188075" y="2303463"/>
          <p14:tracePt t="12932" x="5732463" y="2633663"/>
          <p14:tracePt t="12934" x="5537200" y="2768600"/>
          <p14:tracePt t="12949" x="5357813" y="2867025"/>
          <p14:tracePt t="12965" x="5099050" y="3036888"/>
          <p14:tracePt t="12983" x="4973638" y="3036888"/>
          <p14:tracePt t="12999" x="4902200" y="3009900"/>
          <p14:tracePt t="13127" x="4902200" y="2973388"/>
          <p14:tracePt t="13135" x="4919663" y="2955925"/>
          <p14:tracePt t="13143" x="4956175" y="2955925"/>
          <p14:tracePt t="13151" x="4973638" y="2955925"/>
          <p14:tracePt t="13166" x="5000625" y="2955925"/>
          <p14:tracePt t="13215" x="4983163" y="2955925"/>
          <p14:tracePt t="13223" x="4956175" y="2973388"/>
          <p14:tracePt t="13232" x="4946650" y="2973388"/>
          <p14:tracePt t="13249" x="4902200" y="2973388"/>
          <p14:tracePt t="13266" x="4867275" y="2982913"/>
          <p14:tracePt t="13282" x="4848225" y="2982913"/>
          <p14:tracePt t="13299" x="4803775" y="2982913"/>
          <p14:tracePt t="13316" x="4724400" y="2982913"/>
          <p14:tracePt t="13332" x="4581525" y="2982913"/>
          <p14:tracePt t="13349" x="4411663" y="2982913"/>
          <p14:tracePt t="13365" x="4259263" y="2982913"/>
          <p14:tracePt t="13383" x="4133850" y="2982913"/>
          <p14:tracePt t="13399" x="4062413" y="2982913"/>
          <p14:tracePt t="13416" x="4037013" y="2982913"/>
          <p14:tracePt t="13495" x="4027488" y="2982913"/>
          <p14:tracePt t="13503" x="4027488" y="2973388"/>
          <p14:tracePt t="13515" x="4027488" y="2965450"/>
          <p14:tracePt t="13532" x="4017963" y="2928938"/>
          <p14:tracePt t="13565" x="4010025" y="2911475"/>
          <p14:tracePt t="13583" x="3973513" y="2901950"/>
          <p14:tracePt t="13599" x="3929063" y="2867025"/>
          <p14:tracePt t="13615" x="3867150" y="2840038"/>
          <p14:tracePt t="13632" x="3803650" y="2803525"/>
          <p14:tracePt t="13649" x="3741738" y="2795588"/>
          <p14:tracePt t="13666" x="3652838" y="2776538"/>
          <p14:tracePt t="13682" x="3589338" y="2776538"/>
          <p14:tracePt t="13699" x="3581400" y="2776538"/>
          <p14:tracePt t="13815" x="3562350" y="2776538"/>
          <p14:tracePt t="13823" x="3544888" y="2768600"/>
          <p14:tracePt t="14327" x="3544888" y="2776538"/>
          <p14:tracePt t="14335" x="3544888" y="2795588"/>
          <p14:tracePt t="14343" x="3544888" y="2803525"/>
          <p14:tracePt t="14351" x="3536950" y="2822575"/>
          <p14:tracePt t="14365" x="3536950" y="2847975"/>
          <p14:tracePt t="14383" x="3536950" y="2901950"/>
          <p14:tracePt t="14399" x="3536950" y="2919413"/>
          <p14:tracePt t="14416" x="3527425" y="2965450"/>
          <p14:tracePt t="14432" x="3527425" y="3017838"/>
          <p14:tracePt t="14448" x="3527425" y="3062288"/>
          <p14:tracePt t="14466" x="3527425" y="3089275"/>
          <p14:tracePt t="14483" x="3527425" y="3116263"/>
          <p14:tracePt t="14499" x="3527425" y="3133725"/>
          <p14:tracePt t="14743" x="3517900" y="3152775"/>
          <p14:tracePt t="14751" x="3509963" y="3143250"/>
          <p14:tracePt t="14759" x="3490913" y="3133725"/>
          <p14:tracePt t="14767" x="3482975" y="3125788"/>
          <p14:tracePt t="14783" x="3473450" y="3116263"/>
          <p14:tracePt t="14799" x="3411538" y="3071813"/>
          <p14:tracePt t="14816" x="3367088" y="3071813"/>
          <p14:tracePt t="14832" x="3313113" y="3062288"/>
          <p14:tracePt t="14849" x="3295650" y="3062288"/>
          <p14:tracePt t="14883" x="3268663" y="3062288"/>
          <p14:tracePt t="14899" x="3241675" y="3062288"/>
          <p14:tracePt t="14915" x="3214688" y="3062288"/>
          <p14:tracePt t="14932" x="3187700" y="3071813"/>
          <p14:tracePt t="14949" x="3179763" y="3081338"/>
          <p14:tracePt t="14967" x="3152775" y="3108325"/>
          <p14:tracePt t="14983" x="3152775" y="3116263"/>
          <p14:tracePt t="15000" x="3152775" y="3187700"/>
          <p14:tracePt t="15016" x="3143250" y="3232150"/>
          <p14:tracePt t="15032" x="3133725" y="3276600"/>
          <p14:tracePt t="15048" x="3133725" y="3303588"/>
          <p14:tracePt t="15065" x="3133725" y="3313113"/>
          <p14:tracePt t="15082" x="3133725" y="3340100"/>
          <p14:tracePt t="15099" x="3116263" y="3384550"/>
          <p14:tracePt t="15115" x="3116263" y="3419475"/>
          <p14:tracePt t="15132" x="3116263" y="3465513"/>
          <p14:tracePt t="15149" x="3116263" y="3509963"/>
          <p14:tracePt t="15165" x="3116263" y="3554413"/>
          <p14:tracePt t="15183" x="3116263" y="3589338"/>
          <p14:tracePt t="15199" x="3125788" y="3625850"/>
          <p14:tracePt t="15216" x="3160713" y="3687763"/>
          <p14:tracePt t="15232" x="3179763" y="3714750"/>
          <p14:tracePt t="15248" x="3224213" y="3759200"/>
          <p14:tracePt t="15265" x="3224213" y="3786188"/>
          <p14:tracePt t="15282" x="3241675" y="3803650"/>
          <p14:tracePt t="15299" x="3251200" y="3813175"/>
          <p14:tracePt t="15332" x="3259138" y="3822700"/>
          <p14:tracePt t="15349" x="3268663" y="3822700"/>
          <p14:tracePt t="15365" x="3276600" y="3830638"/>
          <p14:tracePt t="15383" x="3313113" y="3840163"/>
          <p14:tracePt t="15399" x="3367088" y="3867150"/>
          <p14:tracePt t="15416" x="3446463" y="3902075"/>
          <p14:tracePt t="15432" x="3490913" y="3919538"/>
          <p14:tracePt t="15448" x="3554413" y="3929063"/>
          <p14:tracePt t="15465" x="3598863" y="3929063"/>
          <p14:tracePt t="15482" x="3633788" y="3929063"/>
          <p14:tracePt t="15499" x="3652838" y="3929063"/>
          <p14:tracePt t="15535" x="3670300" y="3929063"/>
          <p14:tracePt t="15549" x="3679825" y="3929063"/>
          <p14:tracePt t="15565" x="3724275" y="3929063"/>
          <p14:tracePt t="15583" x="3768725" y="3911600"/>
          <p14:tracePt t="15599" x="3857625" y="3902075"/>
          <p14:tracePt t="15616" x="3902075" y="3894138"/>
          <p14:tracePt t="15632" x="3911600" y="3894138"/>
          <p14:tracePt t="15649" x="3919538" y="3894138"/>
          <p14:tracePt t="15665" x="3946525" y="3875088"/>
          <p14:tracePt t="15682" x="3990975" y="3840163"/>
          <p14:tracePt t="15699" x="4062413" y="3803650"/>
          <p14:tracePt t="15715" x="4125913" y="3751263"/>
          <p14:tracePt t="15732" x="4179888" y="3697288"/>
          <p14:tracePt t="15765" x="4187825" y="3652838"/>
          <p14:tracePt t="15783" x="4205288" y="3608388"/>
          <p14:tracePt t="15799" x="4205288" y="3598863"/>
          <p14:tracePt t="15816" x="4205288" y="3562350"/>
          <p14:tracePt t="15832" x="4205288" y="3544888"/>
          <p14:tracePt t="15849" x="4205288" y="3500438"/>
          <p14:tracePt t="15865" x="4205288" y="3438525"/>
          <p14:tracePt t="15882" x="4205288" y="3394075"/>
          <p14:tracePt t="15899" x="4197350" y="3357563"/>
          <p14:tracePt t="15915" x="4187825" y="3303588"/>
          <p14:tracePt t="15932" x="4143375" y="3251200"/>
          <p14:tracePt t="15949" x="4133850" y="3205163"/>
          <p14:tracePt t="15951" x="4125913" y="3187700"/>
          <p14:tracePt t="15965" x="4098925" y="3160713"/>
          <p14:tracePt t="15982" x="4089400" y="3133725"/>
          <p14:tracePt t="15999" x="4037013" y="3081338"/>
          <p14:tracePt t="16016" x="4017963" y="3054350"/>
          <p14:tracePt t="16032" x="4010025" y="3036888"/>
          <p14:tracePt t="16049" x="3973513" y="3009900"/>
          <p14:tracePt t="16065" x="3929063" y="3000375"/>
          <p14:tracePt t="16082" x="3894138" y="2965450"/>
          <p14:tracePt t="16099" x="3848100" y="2928938"/>
          <p14:tracePt t="16115" x="3830638" y="2919413"/>
          <p14:tracePt t="16132" x="3795713" y="2911475"/>
          <p14:tracePt t="16149" x="3741738" y="2911475"/>
          <p14:tracePt t="16165" x="3697288" y="2911475"/>
          <p14:tracePt t="16182" x="3643313" y="2911475"/>
          <p14:tracePt t="16199" x="3562350" y="2911475"/>
          <p14:tracePt t="16216" x="3517900" y="2911475"/>
          <p14:tracePt t="16232" x="3473450" y="2911475"/>
          <p14:tracePt t="16249" x="3429000" y="2911475"/>
          <p14:tracePt t="16265" x="3402013" y="2911475"/>
          <p14:tracePt t="16282" x="3375025" y="2919413"/>
          <p14:tracePt t="16299" x="3348038" y="2928938"/>
          <p14:tracePt t="16315" x="3340100" y="2946400"/>
          <p14:tracePt t="16332" x="3313113" y="2973388"/>
          <p14:tracePt t="16349" x="3276600" y="3009900"/>
          <p14:tracePt t="16365" x="3268663" y="3027363"/>
          <p14:tracePt t="16383" x="3241675" y="3062288"/>
          <p14:tracePt t="16399" x="3232150" y="3081338"/>
          <p14:tracePt t="16416" x="3224213" y="3125788"/>
          <p14:tracePt t="16432" x="3224213" y="3170238"/>
          <p14:tracePt t="16449" x="3224213" y="3232150"/>
          <p14:tracePt t="16465" x="3224213" y="3295650"/>
          <p14:tracePt t="16482" x="3224213" y="3322638"/>
          <p14:tracePt t="16499" x="3224213" y="3348038"/>
          <p14:tracePt t="16515" x="3224213" y="3367088"/>
          <p14:tracePt t="16532" x="3224213" y="3402013"/>
          <p14:tracePt t="16549" x="3259138" y="3455988"/>
          <p14:tracePt t="16565" x="3286125" y="3482975"/>
          <p14:tracePt t="16582" x="3340100" y="3536950"/>
          <p14:tracePt t="16599" x="3394075" y="3598863"/>
          <p14:tracePt t="16616" x="3429000" y="3625850"/>
          <p14:tracePt t="16632" x="3438525" y="3633788"/>
          <p14:tracePt t="16649" x="3446463" y="3652838"/>
          <p14:tracePt t="16682" x="3465513" y="3660775"/>
          <p14:tracePt t="16699" x="3490913" y="3670300"/>
          <p14:tracePt t="16715" x="3517900" y="3670300"/>
          <p14:tracePt t="16732" x="3554413" y="3670300"/>
          <p14:tracePt t="16749" x="3616325" y="3670300"/>
          <p14:tracePt t="16765" x="3660775" y="3670300"/>
          <p14:tracePt t="16782" x="3679825" y="3679825"/>
          <p14:tracePt t="16839" x="3687763" y="3679825"/>
          <p14:tracePt t="16848" x="3697288" y="3679825"/>
          <p14:tracePt t="16855" x="3714750" y="3679825"/>
          <p14:tracePt t="16865" x="3724275" y="3679825"/>
          <p14:tracePt t="16882" x="3776663" y="3679825"/>
          <p14:tracePt t="16899" x="3830638" y="3679825"/>
          <p14:tracePt t="16915" x="3840163" y="3679825"/>
          <p14:tracePt t="16932" x="3857625" y="3679825"/>
          <p14:tracePt t="16949" x="3867150" y="3679825"/>
          <p14:tracePt t="16951" x="3875088" y="3679825"/>
          <p14:tracePt t="16965" x="3902075" y="3670300"/>
          <p14:tracePt t="16983" x="3938588" y="3633788"/>
          <p14:tracePt t="16999" x="3990975" y="3598863"/>
          <p14:tracePt t="17016" x="4010025" y="3581400"/>
          <p14:tracePt t="17032" x="4062413" y="3544888"/>
          <p14:tracePt t="17048" x="4089400" y="3509963"/>
          <p14:tracePt t="17065" x="4116388" y="3473450"/>
          <p14:tracePt t="17082" x="4125913" y="3429000"/>
          <p14:tracePt t="17099" x="4152900" y="3367088"/>
          <p14:tracePt t="17115" x="4152900" y="3295650"/>
          <p14:tracePt t="17132" x="4152900" y="3214688"/>
          <p14:tracePt t="17149" x="4152900" y="3125788"/>
          <p14:tracePt t="17165" x="4152900" y="3089275"/>
          <p14:tracePt t="17182" x="4152900" y="3062288"/>
          <p14:tracePt t="17199" x="4152900" y="3044825"/>
          <p14:tracePt t="17232" x="4152900" y="3036888"/>
          <p14:tracePt t="17248" x="4116388" y="3000375"/>
          <p14:tracePt t="17265" x="4081463" y="2990850"/>
          <p14:tracePt t="17282" x="4027488" y="2982913"/>
          <p14:tracePt t="17299" x="3946525" y="2955925"/>
          <p14:tracePt t="17315" x="3902075" y="2928938"/>
          <p14:tracePt t="17332" x="3857625" y="2928938"/>
          <p14:tracePt t="17348" x="3803650" y="2901950"/>
          <p14:tracePt t="17365" x="3741738" y="2884488"/>
          <p14:tracePt t="17383" x="3679825" y="2867025"/>
          <p14:tracePt t="17399" x="3625850" y="2857500"/>
          <p14:tracePt t="17416" x="3581400" y="2847975"/>
          <p14:tracePt t="17432" x="3562350" y="2847975"/>
          <p14:tracePt t="17449" x="3527425" y="2847975"/>
          <p14:tracePt t="17465" x="3509963" y="2847975"/>
          <p14:tracePt t="17482" x="3465513" y="2847975"/>
          <p14:tracePt t="17499" x="3446463" y="2847975"/>
          <p14:tracePt t="17515" x="3419475" y="2847975"/>
          <p14:tracePt t="17551" x="3411538" y="2847975"/>
          <p14:tracePt t="17575" x="3402013" y="2847975"/>
          <p14:tracePt t="17591" x="3394075" y="2847975"/>
          <p14:tracePt t="17607" x="3357563" y="2847975"/>
          <p14:tracePt t="17616" x="3348038" y="2857500"/>
          <p14:tracePt t="17632" x="3322638" y="2894013"/>
          <p14:tracePt t="17649" x="3303588" y="2955925"/>
          <p14:tracePt t="17665" x="3286125" y="2973388"/>
          <p14:tracePt t="17682" x="3276600" y="3000375"/>
          <p14:tracePt t="17699" x="3268663" y="3054350"/>
          <p14:tracePt t="17715" x="3241675" y="3081338"/>
          <p14:tracePt t="17732" x="3232150" y="3116263"/>
          <p14:tracePt t="17749" x="3224213" y="3160713"/>
          <p14:tracePt t="17765" x="3205163" y="3224213"/>
          <p14:tracePt t="17783" x="3187700" y="3268663"/>
          <p14:tracePt t="17799" x="3170238" y="3322638"/>
          <p14:tracePt t="17816" x="3170238" y="3330575"/>
          <p14:tracePt t="17832" x="3170238" y="3348038"/>
          <p14:tracePt t="17849" x="3170238" y="3375025"/>
          <p14:tracePt t="17865" x="3170238" y="3419475"/>
          <p14:tracePt t="17882" x="3170238" y="3438525"/>
          <p14:tracePt t="17899" x="3170238" y="3473450"/>
          <p14:tracePt t="17915" x="3170238" y="3490913"/>
          <p14:tracePt t="17932" x="3187700" y="3536950"/>
          <p14:tracePt t="17949" x="3214688" y="3616325"/>
          <p14:tracePt t="17950" x="3214688" y="3625850"/>
          <p14:tracePt t="17966" x="3241675" y="3679825"/>
          <p14:tracePt t="17982" x="3268663" y="3732213"/>
          <p14:tracePt t="18000" x="3303588" y="3786188"/>
          <p14:tracePt t="18016" x="3313113" y="3822700"/>
          <p14:tracePt t="18032" x="3367088" y="3848100"/>
          <p14:tracePt t="18048" x="3384550" y="3867150"/>
          <p14:tracePt t="18065" x="3429000" y="3867150"/>
          <p14:tracePt t="18082" x="3544888" y="3867150"/>
          <p14:tracePt t="18099" x="3660775" y="3867150"/>
          <p14:tracePt t="18115" x="3705225" y="3875088"/>
          <p14:tracePt t="18149" x="3714750" y="3875088"/>
          <p14:tracePt t="18167" x="3741738" y="3875088"/>
          <p14:tracePt t="18183" x="3759200" y="3875088"/>
          <p14:tracePt t="18200" x="3830638" y="3875088"/>
          <p14:tracePt t="18216" x="3919538" y="3875088"/>
          <p14:tracePt t="18232" x="3965575" y="3857625"/>
          <p14:tracePt t="18248" x="3990975" y="3857625"/>
          <p14:tracePt t="18265" x="4000500" y="3848100"/>
          <p14:tracePt t="18299" x="4017963" y="3830638"/>
          <p14:tracePt t="18315" x="4062413" y="3795713"/>
          <p14:tracePt t="18332" x="4098925" y="3759200"/>
          <p14:tracePt t="18349" x="4116388" y="3732213"/>
          <p14:tracePt t="18365" x="4133850" y="3679825"/>
          <p14:tracePt t="18383" x="4160838" y="3608388"/>
          <p14:tracePt t="18399" x="4160838" y="3517900"/>
          <p14:tracePt t="18416" x="4160838" y="3429000"/>
          <p14:tracePt t="18432" x="4152900" y="3340100"/>
          <p14:tracePt t="18448" x="4143375" y="3259138"/>
          <p14:tracePt t="18465" x="4108450" y="3214688"/>
          <p14:tracePt t="18482" x="4108450" y="3205163"/>
          <p14:tracePt t="18499" x="4098925" y="3179763"/>
          <p14:tracePt t="18515" x="4089400" y="3152775"/>
          <p14:tracePt t="18532" x="4071938" y="3133725"/>
          <p14:tracePt t="18549" x="4044950" y="3108325"/>
          <p14:tracePt t="18565" x="4017963" y="3081338"/>
          <p14:tracePt t="18583" x="3965575" y="3044825"/>
          <p14:tracePt t="18599" x="3938588" y="3017838"/>
          <p14:tracePt t="18616" x="3857625" y="2990850"/>
          <p14:tracePt t="18632" x="3786188" y="2938463"/>
          <p14:tracePt t="18648" x="3697288" y="2894013"/>
          <p14:tracePt t="18665" x="3633788" y="2884488"/>
          <p14:tracePt t="18682" x="3598863" y="2874963"/>
          <p14:tracePt t="18715" x="3581400" y="2874963"/>
          <p14:tracePt t="18732" x="3554413" y="2874963"/>
          <p14:tracePt t="18749" x="3527425" y="2874963"/>
          <p14:tracePt t="18765" x="3500438" y="2874963"/>
          <p14:tracePt t="18782" x="3465513" y="2901950"/>
          <p14:tracePt t="18799" x="3384550" y="2946400"/>
          <p14:tracePt t="18816" x="3330575" y="2982913"/>
          <p14:tracePt t="18832" x="3295650" y="3017838"/>
          <p14:tracePt t="18849" x="3276600" y="3027363"/>
          <p14:tracePt t="18865" x="3259138" y="3054350"/>
          <p14:tracePt t="18882" x="3251200" y="3071813"/>
          <p14:tracePt t="18899" x="3214688" y="3116263"/>
          <p14:tracePt t="18915" x="3205163" y="3125788"/>
          <p14:tracePt t="18932" x="3187700" y="3160713"/>
          <p14:tracePt t="18949" x="3170238" y="3179763"/>
          <p14:tracePt t="18965" x="3160713" y="3224213"/>
          <p14:tracePt t="18983" x="3160713" y="3241675"/>
          <p14:tracePt t="18999" x="3160713" y="3268663"/>
          <p14:tracePt t="19015" x="3160713" y="3295650"/>
          <p14:tracePt t="19032" x="3160713" y="3322638"/>
          <p14:tracePt t="19049" x="3160713" y="3348038"/>
          <p14:tracePt t="19065" x="3160713" y="3394075"/>
          <p14:tracePt t="19082" x="3160713" y="3411538"/>
          <p14:tracePt t="19099" x="3160713" y="3455988"/>
          <p14:tracePt t="19115" x="3160713" y="3509963"/>
          <p14:tracePt t="19132" x="3170238" y="3562350"/>
          <p14:tracePt t="19149" x="3197225" y="3625850"/>
          <p14:tracePt t="19165" x="3232150" y="3660775"/>
          <p14:tracePt t="19183" x="3251200" y="3679825"/>
          <p14:tracePt t="19199" x="3295650" y="3724275"/>
          <p14:tracePt t="19216" x="3322638" y="3751263"/>
          <p14:tracePt t="19232" x="3384550" y="3776663"/>
          <p14:tracePt t="19248" x="3438525" y="3813175"/>
          <p14:tracePt t="19265" x="3473450" y="3822700"/>
          <p14:tracePt t="19319" x="3482975" y="3822700"/>
          <p14:tracePt t="19327" x="3500438" y="3822700"/>
          <p14:tracePt t="19335" x="3509963" y="3822700"/>
          <p14:tracePt t="19349" x="3562350" y="3822700"/>
          <p14:tracePt t="19365" x="3633788" y="3822700"/>
          <p14:tracePt t="19383" x="3697288" y="3822700"/>
          <p14:tracePt t="19399" x="3724275" y="3822700"/>
          <p14:tracePt t="19416" x="3741738" y="3822700"/>
          <p14:tracePt t="19432" x="3759200" y="3822700"/>
          <p14:tracePt t="19465" x="3768725" y="3822700"/>
          <p14:tracePt t="19482" x="3813175" y="3822700"/>
          <p14:tracePt t="19499" x="3867150" y="3776663"/>
          <p14:tracePt t="19515" x="3911600" y="3732213"/>
          <p14:tracePt t="19532" x="3965575" y="3687763"/>
          <p14:tracePt t="19549" x="3973513" y="3670300"/>
          <p14:tracePt t="19565" x="3983038" y="3660775"/>
          <p14:tracePt t="19582" x="4000500" y="3643313"/>
          <p14:tracePt t="19599" x="4010025" y="3598863"/>
          <p14:tracePt t="19616" x="4010025" y="3554413"/>
          <p14:tracePt t="19632" x="4017963" y="3490913"/>
          <p14:tracePt t="19648" x="4017963" y="3455988"/>
          <p14:tracePt t="19665" x="4017963" y="3438525"/>
          <p14:tracePt t="19682" x="4017963" y="3411538"/>
          <p14:tracePt t="19699" x="4017963" y="3394075"/>
          <p14:tracePt t="19715" x="4017963" y="3384550"/>
          <p14:tracePt t="19732" x="4017963" y="3357563"/>
          <p14:tracePt t="19749" x="4017963" y="3330575"/>
          <p14:tracePt t="19765" x="3990975" y="3303588"/>
          <p14:tracePt t="19783" x="3965575" y="3241675"/>
          <p14:tracePt t="19799" x="3911600" y="3170238"/>
          <p14:tracePt t="19816" x="3875088" y="3125788"/>
          <p14:tracePt t="19832" x="3840163" y="3089275"/>
          <p14:tracePt t="19848" x="3795713" y="3081338"/>
          <p14:tracePt t="19865" x="3768725" y="3054350"/>
          <p14:tracePt t="19882" x="3759200" y="3054350"/>
          <p14:tracePt t="19899" x="3741738" y="3044825"/>
          <p14:tracePt t="19915" x="3705225" y="3044825"/>
          <p14:tracePt t="19932" x="3643313" y="3027363"/>
          <p14:tracePt t="19949" x="3562350" y="3027363"/>
          <p14:tracePt t="19951" x="3544888" y="3017838"/>
          <p14:tracePt t="19965" x="3517900" y="3017838"/>
          <p14:tracePt t="19982" x="3509963" y="3017838"/>
          <p14:tracePt t="19999" x="3473450" y="3017838"/>
          <p14:tracePt t="20015" x="3465513" y="3017838"/>
          <p14:tracePt t="20032" x="3446463" y="3017838"/>
          <p14:tracePt t="20048" x="3402013" y="3017838"/>
          <p14:tracePt t="20065" x="3340100" y="3017838"/>
          <p14:tracePt t="20082" x="3303588" y="3017838"/>
          <p14:tracePt t="20099" x="3276600" y="3027363"/>
          <p14:tracePt t="20115" x="3259138" y="3036888"/>
          <p14:tracePt t="20132" x="3241675" y="3062288"/>
          <p14:tracePt t="20149" x="3232150" y="3071813"/>
          <p14:tracePt t="20165" x="3224213" y="3089275"/>
          <p14:tracePt t="20182" x="3214688" y="3108325"/>
          <p14:tracePt t="20199" x="3187700" y="3160713"/>
          <p14:tracePt t="20216" x="3179763" y="3205163"/>
          <p14:tracePt t="20232" x="3179763" y="3224213"/>
          <p14:tracePt t="20248" x="3179763" y="3259138"/>
          <p14:tracePt t="20265" x="3179763" y="3303588"/>
          <p14:tracePt t="20282" x="3179763" y="3322638"/>
          <p14:tracePt t="20299" x="3179763" y="3367088"/>
          <p14:tracePt t="20315" x="3179763" y="3384550"/>
          <p14:tracePt t="20332" x="3179763" y="3429000"/>
          <p14:tracePt t="20349" x="3179763" y="3482975"/>
          <p14:tracePt t="20365" x="3179763" y="3527425"/>
          <p14:tracePt t="20383" x="3179763" y="3544888"/>
          <p14:tracePt t="20399" x="3197225" y="3598863"/>
          <p14:tracePt t="20416" x="3214688" y="3643313"/>
          <p14:tracePt t="20432" x="3251200" y="3679825"/>
          <p14:tracePt t="20448" x="3268663" y="3705225"/>
          <p14:tracePt t="20465" x="3303588" y="3732213"/>
          <p14:tracePt t="20535" x="3322638" y="3759200"/>
          <p14:tracePt t="20551" x="3348038" y="3759200"/>
          <p14:tracePt t="20559" x="3367088" y="3759200"/>
          <p14:tracePt t="20567" x="3411538" y="3759200"/>
          <p14:tracePt t="20582" x="3429000" y="3759200"/>
          <p14:tracePt t="20599" x="3500438" y="3768725"/>
          <p14:tracePt t="20615" x="3509963" y="3768725"/>
          <p14:tracePt t="20632" x="3517900" y="3768725"/>
          <p14:tracePt t="20649" x="3527425" y="3768725"/>
          <p14:tracePt t="20665" x="3581400" y="3768725"/>
          <p14:tracePt t="20682" x="3625850" y="3768725"/>
          <p14:tracePt t="20698" x="3697288" y="3751263"/>
          <p14:tracePt t="20715" x="3714750" y="3751263"/>
          <p14:tracePt t="20732" x="3741738" y="3751263"/>
          <p14:tracePt t="20748" x="3751263" y="3751263"/>
          <p14:tracePt t="20765" x="3759200" y="3751263"/>
          <p14:tracePt t="20782" x="3768725" y="3741738"/>
          <p14:tracePt t="20799" x="3822700" y="3732213"/>
          <p14:tracePt t="20816" x="3894138" y="3705225"/>
          <p14:tracePt t="20832" x="3938588" y="3697288"/>
          <p14:tracePt t="20848" x="3973513" y="3679825"/>
          <p14:tracePt t="20865" x="3983038" y="3670300"/>
          <p14:tracePt t="20898" x="3990975" y="3660775"/>
          <p14:tracePt t="20915" x="4000500" y="3652838"/>
          <p14:tracePt t="20932" x="4037013" y="3608388"/>
          <p14:tracePt t="20948" x="4062413" y="3554413"/>
          <p14:tracePt t="20950" x="4062413" y="3544888"/>
          <p14:tracePt t="20965" x="4071938" y="3517900"/>
          <p14:tracePt t="20982" x="4089400" y="3490913"/>
          <p14:tracePt t="20999" x="4108450" y="3446463"/>
          <p14:tracePt t="21016" x="4108450" y="3429000"/>
          <p14:tracePt t="21032" x="4108450" y="3419475"/>
          <p14:tracePt t="21048" x="4108450" y="3384550"/>
          <p14:tracePt t="21065" x="4108450" y="3367088"/>
          <p14:tracePt t="21082" x="4108450" y="3330575"/>
          <p14:tracePt t="21098" x="4108450" y="3303588"/>
          <p14:tracePt t="21115" x="4089400" y="3251200"/>
          <p14:tracePt t="21133" x="4062413" y="3205163"/>
          <p14:tracePt t="21149" x="4027488" y="3160713"/>
          <p14:tracePt t="21166" x="4000500" y="3125788"/>
          <p14:tracePt t="21182" x="3965575" y="3089275"/>
          <p14:tracePt t="21198" x="3919538" y="3071813"/>
          <p14:tracePt t="21215" x="3857625" y="3054350"/>
          <p14:tracePt t="21232" x="3786188" y="3017838"/>
          <p14:tracePt t="21248" x="3741738" y="3017838"/>
          <p14:tracePt t="21265" x="3697288" y="3009900"/>
          <p14:tracePt t="21282" x="3633788" y="2990850"/>
          <p14:tracePt t="21298" x="3589338" y="2973388"/>
          <p14:tracePt t="21315" x="3571875" y="2973388"/>
          <p14:tracePt t="21332" x="3544888" y="2973388"/>
          <p14:tracePt t="21348" x="3509963" y="2973388"/>
          <p14:tracePt t="21365" x="3490913" y="2973388"/>
          <p14:tracePt t="21383" x="3465513" y="2973388"/>
          <p14:tracePt t="21399" x="3429000" y="2973388"/>
          <p14:tracePt t="21416" x="3394075" y="2973388"/>
          <p14:tracePt t="21432" x="3375025" y="2973388"/>
          <p14:tracePt t="21448" x="3330575" y="2982913"/>
          <p14:tracePt t="21466" x="3303588" y="3000375"/>
          <p14:tracePt t="21482" x="3276600" y="3027363"/>
          <p14:tracePt t="21498" x="3259138" y="3054350"/>
          <p14:tracePt t="21515" x="3251200" y="3071813"/>
          <p14:tracePt t="21532" x="3224213" y="3116263"/>
          <p14:tracePt t="21549" x="3214688" y="3133725"/>
          <p14:tracePt t="21565" x="3205163" y="3170238"/>
          <p14:tracePt t="21582" x="3197225" y="3197225"/>
          <p14:tracePt t="21599" x="3197225" y="3224213"/>
          <p14:tracePt t="21616" x="3197225" y="3232150"/>
          <p14:tracePt t="21632" x="3170238" y="3268663"/>
          <p14:tracePt t="21648" x="3170238" y="3286125"/>
          <p14:tracePt t="21665" x="3170238" y="3313113"/>
          <p14:tracePt t="21682" x="3170238" y="3340100"/>
          <p14:tracePt t="21698" x="3170238" y="3357563"/>
          <p14:tracePt t="21715" x="3170238" y="3394075"/>
          <p14:tracePt t="21732" x="3170238" y="3411538"/>
          <p14:tracePt t="21748" x="3170238" y="3446463"/>
          <p14:tracePt t="21765" x="3170238" y="3455988"/>
          <p14:tracePt t="21782" x="3179763" y="3465513"/>
          <p14:tracePt t="21799" x="3187700" y="3509963"/>
          <p14:tracePt t="21815" x="3241675" y="3581400"/>
          <p14:tracePt t="21832" x="3286125" y="3633788"/>
          <p14:tracePt t="21848" x="3322638" y="3670300"/>
          <p14:tracePt t="21865" x="3340100" y="3687763"/>
          <p14:tracePt t="21882" x="3357563" y="3705225"/>
          <p14:tracePt t="21975" x="3384550" y="3705225"/>
          <p14:tracePt t="21991" x="3402013" y="3705225"/>
          <p14:tracePt t="21999" x="3429000" y="3724275"/>
          <p14:tracePt t="22007" x="3438525" y="3732213"/>
          <p14:tracePt t="22016" x="3465513" y="3732213"/>
          <p14:tracePt t="22032" x="3473450" y="3732213"/>
          <p14:tracePt t="22048" x="3482975" y="3741738"/>
          <p14:tracePt t="22065" x="3517900" y="3741738"/>
          <p14:tracePt t="22082" x="3571875" y="3741738"/>
          <p14:tracePt t="22098" x="3652838" y="3741738"/>
          <p14:tracePt t="22115" x="3751263" y="3741738"/>
          <p14:tracePt t="22132" x="3813175" y="3741738"/>
          <p14:tracePt t="22148" x="3840163" y="3741738"/>
          <p14:tracePt t="22191" x="3867150" y="3741738"/>
          <p14:tracePt t="22207" x="3884613" y="3732213"/>
          <p14:tracePt t="22216" x="3894138" y="3724275"/>
          <p14:tracePt t="22232" x="3911600" y="3670300"/>
          <p14:tracePt t="22248" x="3938588" y="3625850"/>
          <p14:tracePt t="22265" x="3946525" y="3608388"/>
          <p14:tracePt t="22282" x="3965575" y="3571875"/>
          <p14:tracePt t="22298" x="3965575" y="3544888"/>
          <p14:tracePt t="22315" x="3965575" y="3517900"/>
          <p14:tracePt t="22332" x="3965575" y="3473450"/>
          <p14:tracePt t="22349" x="3965575" y="3455988"/>
          <p14:tracePt t="22365" x="3965575" y="3419475"/>
          <p14:tracePt t="22382" x="3965575" y="3411538"/>
          <p14:tracePt t="22399" x="3938588" y="3375025"/>
          <p14:tracePt t="22416" x="3929063" y="3375025"/>
          <p14:tracePt t="22432" x="3894138" y="3375025"/>
          <p14:tracePt t="22448" x="3875088" y="3375025"/>
          <p14:tracePt t="22465" x="3830638" y="3348038"/>
          <p14:tracePt t="22482" x="3813175" y="3348038"/>
          <p14:tracePt t="22498" x="3768725" y="3330575"/>
          <p14:tracePt t="22515" x="3759200" y="3330575"/>
          <p14:tracePt t="22532" x="3741738" y="3313113"/>
          <p14:tracePt t="22549" x="3705225" y="3276600"/>
          <p14:tracePt t="22565" x="3697288" y="3268663"/>
          <p14:tracePt t="22582" x="3652838" y="3232150"/>
          <p14:tracePt t="22599" x="3598863" y="3214688"/>
          <p14:tracePt t="22615" x="3581400" y="3187700"/>
          <p14:tracePt t="22632" x="3554413" y="3179763"/>
          <p14:tracePt t="22665" x="3536950" y="3179763"/>
          <p14:tracePt t="22682" x="3509963" y="3179763"/>
          <p14:tracePt t="22698" x="3465513" y="3179763"/>
          <p14:tracePt t="22715" x="3384550" y="3179763"/>
          <p14:tracePt t="22732" x="3367088" y="3179763"/>
          <p14:tracePt t="22748" x="3330575" y="3179763"/>
          <p14:tracePt t="22765" x="3313113" y="3179763"/>
          <p14:tracePt t="22782" x="3286125" y="3179763"/>
          <p14:tracePt t="22799" x="3268663" y="3179763"/>
          <p14:tracePt t="22815" x="3259138" y="3179763"/>
          <p14:tracePt t="22832" x="3224213" y="3197225"/>
          <p14:tracePt t="22848" x="3197225" y="3214688"/>
          <p14:tracePt t="22865" x="3179763" y="3241675"/>
          <p14:tracePt t="22882" x="3152775" y="3251200"/>
          <p14:tracePt t="22898" x="3143250" y="3259138"/>
          <p14:tracePt t="22915" x="3133725" y="3268663"/>
          <p14:tracePt t="22948" x="3125788" y="3295650"/>
          <p14:tracePt t="22966" x="3116263" y="3303588"/>
          <p14:tracePt t="22983" x="3116263" y="3340100"/>
          <p14:tracePt t="22999" x="3108325" y="3357563"/>
          <p14:tracePt t="23015" x="3108325" y="3394075"/>
          <p14:tracePt t="23032" x="3108325" y="3419475"/>
          <p14:tracePt t="23048" x="3108325" y="3446463"/>
          <p14:tracePt t="23065" x="3108325" y="3465513"/>
          <p14:tracePt t="23082" x="3108325" y="3490913"/>
          <p14:tracePt t="23098" x="3108325" y="3517900"/>
          <p14:tracePt t="23115" x="3108325" y="3527425"/>
          <p14:tracePt t="23132" x="3108325" y="3544888"/>
          <p14:tracePt t="23148" x="3108325" y="3571875"/>
          <p14:tracePt t="23165" x="3108325" y="3598863"/>
          <p14:tracePt t="23182" x="3108325" y="3625850"/>
          <p14:tracePt t="23199" x="3108325" y="3660775"/>
          <p14:tracePt t="23215" x="3108325" y="3679825"/>
          <p14:tracePt t="23232" x="3116263" y="3697288"/>
          <p14:tracePt t="23248" x="3116263" y="3714750"/>
          <p14:tracePt t="23265" x="3125788" y="3741738"/>
          <p14:tracePt t="23282" x="3133725" y="3751263"/>
          <p14:tracePt t="23298" x="3133725" y="3768725"/>
          <p14:tracePt t="23315" x="3160713" y="3795713"/>
          <p14:tracePt t="23332" x="3170238" y="3803650"/>
          <p14:tracePt t="23348" x="3170238" y="3822700"/>
          <p14:tracePt t="23365" x="3179763" y="3830638"/>
          <p14:tracePt t="23382" x="3205163" y="3848100"/>
          <p14:tracePt t="23399" x="3232150" y="3884613"/>
          <p14:tracePt t="23416" x="3241675" y="3894138"/>
          <p14:tracePt t="23432" x="3251200" y="3902075"/>
          <p14:tracePt t="23448" x="3259138" y="3911600"/>
          <p14:tracePt t="23465" x="3268663" y="3919538"/>
          <p14:tracePt t="23482" x="3286125" y="3929063"/>
          <p14:tracePt t="23498" x="3303588" y="3946525"/>
          <p14:tracePt t="23515" x="3313113" y="3946525"/>
          <p14:tracePt t="23543" x="3340100" y="3956050"/>
          <p14:tracePt t="23567" x="3357563" y="3956050"/>
          <p14:tracePt t="23575" x="3402013" y="3983038"/>
          <p14:tracePt t="23591" x="3438525" y="3983038"/>
          <p14:tracePt t="23600" x="3446463" y="3990975"/>
          <p14:tracePt t="23615" x="3490913" y="3990975"/>
          <p14:tracePt t="23632" x="3509963" y="3990975"/>
          <p14:tracePt t="23648" x="3536950" y="3990975"/>
          <p14:tracePt t="23665" x="3544888" y="3990975"/>
          <p14:tracePt t="23682" x="3581400" y="3990975"/>
          <p14:tracePt t="23698" x="3608388" y="3990975"/>
          <p14:tracePt t="23715" x="3643313" y="3990975"/>
          <p14:tracePt t="23732" x="3679825" y="3990975"/>
          <p14:tracePt t="23748" x="3724275" y="3990975"/>
          <p14:tracePt t="23782" x="3732213" y="3983038"/>
          <p14:tracePt t="23799" x="3741738" y="3965575"/>
          <p14:tracePt t="23816" x="3786188" y="3929063"/>
          <p14:tracePt t="23832" x="3822700" y="3894138"/>
          <p14:tracePt t="23848" x="3830638" y="3875088"/>
          <p14:tracePt t="23865" x="3840163" y="3857625"/>
          <p14:tracePt t="23882" x="3840163" y="3830638"/>
          <p14:tracePt t="23898" x="3848100" y="3813175"/>
          <p14:tracePt t="23943" x="3848100" y="3786188"/>
          <p14:tracePt t="23959" x="3848100" y="3776663"/>
          <p14:tracePt t="23975" x="3848100" y="3768725"/>
          <p14:tracePt t="23991" x="3848100" y="3759200"/>
          <p14:tracePt t="23999" x="3848100" y="3732213"/>
          <p14:tracePt t="24015" x="3848100" y="3724275"/>
          <p14:tracePt t="24039" x="3848100" y="3714750"/>
          <p14:tracePt t="24049" x="3848100" y="3705225"/>
          <p14:tracePt t="24111" x="3848100" y="3687763"/>
          <p14:tracePt t="24119" x="3848100" y="3670300"/>
          <p14:tracePt t="24127" x="3848100" y="3660775"/>
          <p14:tracePt t="24135" x="3848100" y="3652838"/>
          <p14:tracePt t="24151" x="3848100" y="3633788"/>
          <p14:tracePt t="24165" x="3875088" y="3608388"/>
          <p14:tracePt t="24182" x="3902075" y="3598863"/>
          <p14:tracePt t="24198" x="4027488" y="3509963"/>
          <p14:tracePt t="24216" x="4160838" y="3438525"/>
          <p14:tracePt t="24232" x="4295775" y="3375025"/>
          <p14:tracePt t="24248" x="4625975" y="3375025"/>
          <p14:tracePt t="24265" x="5054600" y="3375025"/>
          <p14:tracePt t="24282" x="5384800" y="3375025"/>
          <p14:tracePt t="24298" x="5715000" y="3375025"/>
          <p14:tracePt t="24315" x="6010275" y="3375025"/>
          <p14:tracePt t="24332" x="6296025" y="3429000"/>
          <p14:tracePt t="24348" x="6616700" y="3465513"/>
          <p14:tracePt t="24365" x="6902450" y="3465513"/>
          <p14:tracePt t="24382" x="7197725" y="3394075"/>
          <p14:tracePt t="24399" x="7608888" y="3089275"/>
          <p14:tracePt t="24416" x="7759700" y="2955925"/>
          <p14:tracePt t="24432" x="7867650" y="2795588"/>
          <p14:tracePt t="24448" x="7929563" y="2679700"/>
          <p14:tracePt t="24465" x="7974013" y="2554288"/>
          <p14:tracePt t="24482" x="7983538" y="2419350"/>
          <p14:tracePt t="24498" x="7983538" y="2339975"/>
          <p14:tracePt t="24515" x="7983538" y="2268538"/>
          <p14:tracePt t="24532" x="7966075" y="2170113"/>
          <p14:tracePt t="24548" x="7947025" y="2089150"/>
          <p14:tracePt t="24565" x="7939088" y="2017713"/>
          <p14:tracePt t="24581" x="7912100" y="1946275"/>
          <p14:tracePt t="24599" x="7912100" y="1901825"/>
          <p14:tracePt t="24616" x="7912100" y="1839913"/>
          <p14:tracePt t="24632" x="7912100" y="1795463"/>
          <p14:tracePt t="24648" x="7912100" y="1751013"/>
          <p14:tracePt t="24665" x="7912100" y="1714500"/>
          <p14:tracePt t="24682" x="7912100" y="1670050"/>
          <p14:tracePt t="24698" x="7929563" y="1625600"/>
          <p14:tracePt t="24715" x="7929563" y="1581150"/>
          <p14:tracePt t="24732" x="7929563" y="1554163"/>
          <p14:tracePt t="24748" x="7929563" y="1509713"/>
          <p14:tracePt t="24765" x="7929563" y="1490663"/>
          <p14:tracePt t="24782" x="7947025" y="1446213"/>
          <p14:tracePt t="24798" x="7966075" y="1428750"/>
          <p14:tracePt t="24816" x="7991475" y="1419225"/>
          <p14:tracePt t="24833" x="8018463" y="1393825"/>
          <p14:tracePt t="24895" x="8018463" y="1384300"/>
          <p14:tracePt t="24919" x="8001000" y="1384300"/>
          <p14:tracePt t="24927" x="7974013" y="1366838"/>
          <p14:tracePt t="24935" x="7956550" y="1366838"/>
          <p14:tracePt t="24948" x="7894638" y="1339850"/>
          <p14:tracePt t="24965" x="7848600" y="1330325"/>
          <p14:tracePt t="24967" x="7823200" y="1330325"/>
          <p14:tracePt t="24982" x="7804150" y="1322388"/>
          <p14:tracePt t="24999" x="7697788" y="1303338"/>
          <p14:tracePt t="25015" x="7545388" y="1258888"/>
          <p14:tracePt t="25032" x="7331075" y="1241425"/>
          <p14:tracePt t="25049" x="7188200" y="1196975"/>
          <p14:tracePt t="25065" x="7126288" y="1187450"/>
          <p14:tracePt t="25082" x="7062788" y="1160463"/>
          <p14:tracePt t="25098" x="7027863" y="1133475"/>
          <p14:tracePt t="25115" x="6991350" y="1133475"/>
          <p14:tracePt t="25132" x="6840538" y="1108075"/>
          <p14:tracePt t="25148" x="6670675" y="1089025"/>
          <p14:tracePt t="25165" x="6473825" y="1036638"/>
          <p14:tracePt t="25182" x="6224588" y="1017588"/>
          <p14:tracePt t="25199" x="5956300" y="982663"/>
          <p14:tracePt t="25215" x="5616575" y="946150"/>
          <p14:tracePt t="25232" x="5527675" y="946150"/>
          <p14:tracePt t="25248" x="5510213" y="946150"/>
          <p14:tracePt t="25319" x="5491163" y="946150"/>
          <p14:tracePt t="25335" x="5465763" y="946150"/>
          <p14:tracePt t="25351" x="5446713" y="946150"/>
          <p14:tracePt t="25407" x="5438775" y="946150"/>
          <p14:tracePt t="25423" x="5429250" y="955675"/>
          <p14:tracePt t="25439" x="5419725" y="973138"/>
          <p14:tracePt t="25448" x="5411788" y="982663"/>
          <p14:tracePt t="25455" x="5402263" y="982663"/>
          <p14:tracePt t="25465" x="5394325" y="990600"/>
          <p14:tracePt t="25482" x="5367338" y="1009650"/>
          <p14:tracePt t="25515" x="5348288" y="1017588"/>
          <p14:tracePt t="25532" x="5313363" y="1017588"/>
          <p14:tracePt t="25548" x="5303838" y="1017588"/>
          <p14:tracePt t="25565" x="5286375" y="1017588"/>
          <p14:tracePt t="25582" x="5251450" y="1017588"/>
          <p14:tracePt t="25599" x="5214938" y="1036638"/>
          <p14:tracePt t="25615" x="5180013" y="1036638"/>
          <p14:tracePt t="25632" x="5116513" y="1036638"/>
          <p14:tracePt t="25648" x="5027613" y="1036638"/>
          <p14:tracePt t="25665" x="4938713" y="1036638"/>
          <p14:tracePt t="25682" x="4768850" y="1036638"/>
          <p14:tracePt t="25698" x="4589463" y="990600"/>
          <p14:tracePt t="25715" x="4510088" y="990600"/>
          <p14:tracePt t="25732" x="4446588" y="982663"/>
          <p14:tracePt t="25748" x="4384675" y="982663"/>
          <p14:tracePt t="25765" x="4375150" y="982663"/>
          <p14:tracePt t="25782" x="4367213" y="982663"/>
          <p14:tracePt t="25799" x="4357688" y="982663"/>
          <p14:tracePt t="25815" x="4322763" y="982663"/>
          <p14:tracePt t="25832" x="4303713" y="982663"/>
          <p14:tracePt t="25848" x="4276725" y="982663"/>
          <p14:tracePt t="25865" x="4259263" y="982663"/>
          <p14:tracePt t="25882" x="4224338" y="982663"/>
          <p14:tracePt t="25898" x="4170363" y="982663"/>
          <p14:tracePt t="25915" x="4108450" y="982663"/>
          <p14:tracePt t="25932" x="4089400" y="982663"/>
          <p14:tracePt t="25948" x="4071938" y="982663"/>
          <p14:tracePt t="25965" x="4054475" y="982663"/>
          <p14:tracePt t="25982" x="4044950" y="982663"/>
          <p14:tracePt t="25998" x="4037013" y="990600"/>
          <p14:tracePt t="26575" x="4000500" y="990600"/>
          <p14:tracePt t="26583" x="3990975" y="990600"/>
          <p14:tracePt t="26591" x="3983038" y="990600"/>
          <p14:tracePt t="26599" x="3956050" y="1000125"/>
          <p14:tracePt t="26615" x="3946525" y="1000125"/>
          <p14:tracePt t="26632" x="3938588" y="1000125"/>
          <p14:tracePt t="26727" x="3929063" y="1000125"/>
          <p14:tracePt t="26735" x="3919538" y="1000125"/>
          <p14:tracePt t="26751" x="3894138" y="1000125"/>
          <p14:tracePt t="26775" x="3884613" y="1000125"/>
          <p14:tracePt t="26783" x="3875088" y="1000125"/>
          <p14:tracePt t="26791" x="3867150" y="1000125"/>
          <p14:tracePt t="26807" x="3840163" y="1000125"/>
          <p14:tracePt t="27119" x="3875088" y="1000125"/>
          <p14:tracePt t="27127" x="3911600" y="1000125"/>
          <p14:tracePt t="27135" x="3946525" y="1000125"/>
          <p14:tracePt t="27148" x="3973513" y="1017588"/>
          <p14:tracePt t="27167" x="3990975" y="1017588"/>
          <p14:tracePt t="27183" x="4010025" y="1027113"/>
          <p14:tracePt t="27391" x="4010025" y="1036638"/>
          <p14:tracePt t="27407" x="4017963" y="1044575"/>
          <p14:tracePt t="27416" x="4027488" y="1054100"/>
          <p14:tracePt t="27423" x="4044950" y="1054100"/>
          <p14:tracePt t="27433" x="4071938" y="1054100"/>
          <p14:tracePt t="27449" x="4081463" y="1062038"/>
          <p14:tracePt t="27465" x="4098925" y="1062038"/>
          <p14:tracePt t="27482" x="4125913" y="1062038"/>
          <p14:tracePt t="27498" x="4152900" y="1089025"/>
          <p14:tracePt t="27515" x="4214813" y="1089025"/>
          <p14:tracePt t="27532" x="4251325" y="1098550"/>
          <p14:tracePt t="27548" x="4276725" y="1098550"/>
          <p14:tracePt t="27565" x="4295775" y="1108075"/>
          <p14:tracePt t="27583" x="4330700" y="1108075"/>
          <p14:tracePt t="27599" x="4402138" y="1108075"/>
          <p14:tracePt t="27615" x="4446588" y="1108075"/>
          <p14:tracePt t="27632" x="4491038" y="1108075"/>
          <p14:tracePt t="27649" x="4500563" y="1108075"/>
          <p14:tracePt t="27695" x="4510088" y="1116013"/>
          <p14:tracePt t="27807" x="4518025" y="1116013"/>
          <p14:tracePt t="27815" x="4545013" y="1116013"/>
          <p14:tracePt t="27823" x="4554538" y="1116013"/>
          <p14:tracePt t="27833" x="4562475" y="1116013"/>
          <p14:tracePt t="27848" x="4608513" y="1116013"/>
          <p14:tracePt t="27865" x="4660900" y="1116013"/>
          <p14:tracePt t="27881" x="4724400" y="1116013"/>
          <p14:tracePt t="27898" x="4776788" y="1116013"/>
          <p14:tracePt t="27931" x="4786313" y="1116013"/>
          <p14:tracePt t="27951" x="4795838" y="1116013"/>
          <p14:tracePt t="27967" x="4803775" y="1116013"/>
          <p14:tracePt t="27982" x="4822825" y="1116013"/>
          <p14:tracePt t="27999" x="4884738" y="1116013"/>
          <p14:tracePt t="28015" x="5018088" y="1089025"/>
          <p14:tracePt t="28032" x="5108575" y="1089025"/>
          <p14:tracePt t="28048" x="5187950" y="1089025"/>
          <p14:tracePt t="28065" x="5251450" y="1089025"/>
          <p14:tracePt t="28082" x="5340350" y="1089025"/>
          <p14:tracePt t="28099" x="5375275" y="1089025"/>
          <p14:tracePt t="28115" x="5394325" y="1089025"/>
          <p14:tracePt t="28131" x="5402263" y="1089025"/>
          <p14:tracePt t="28148" x="5411788" y="1081088"/>
          <p14:tracePt t="28182" x="5419725" y="1081088"/>
          <p14:tracePt t="28255" x="5446713" y="1081088"/>
          <p14:tracePt t="28663" x="5456238" y="1081088"/>
          <p14:tracePt t="28671" x="5465763" y="1081088"/>
          <p14:tracePt t="28687" x="5473700" y="1081088"/>
          <p14:tracePt t="28698" x="5510213" y="1081088"/>
          <p14:tracePt t="28715" x="5554663" y="1081088"/>
          <p14:tracePt t="28731" x="5634038" y="1081088"/>
          <p14:tracePt t="28748" x="5715000" y="1081088"/>
          <p14:tracePt t="28765" x="5759450" y="1081088"/>
          <p14:tracePt t="28781" x="5786438" y="1081088"/>
          <p14:tracePt t="28799" x="5857875" y="1081088"/>
          <p14:tracePt t="28815" x="5938838" y="1098550"/>
          <p14:tracePt t="28832" x="6000750" y="1098550"/>
          <p14:tracePt t="28848" x="6072188" y="1108075"/>
          <p14:tracePt t="28865" x="6134100" y="1125538"/>
          <p14:tracePt t="28881" x="6180138" y="1125538"/>
          <p14:tracePt t="28898" x="6205538" y="1125538"/>
          <p14:tracePt t="28915" x="6251575" y="1143000"/>
          <p14:tracePt t="28948" x="6276975" y="1143000"/>
          <p14:tracePt t="28965" x="6313488" y="1143000"/>
          <p14:tracePt t="28981" x="6357938" y="1152525"/>
          <p14:tracePt t="28984" x="6394450" y="1152525"/>
          <p14:tracePt t="28999" x="6456363" y="1169988"/>
          <p14:tracePt t="29015" x="6518275" y="1179513"/>
          <p14:tracePt t="29031" x="6599238" y="1204913"/>
          <p14:tracePt t="29048" x="6680200" y="1223963"/>
          <p14:tracePt t="29065" x="6769100" y="1250950"/>
          <p14:tracePt t="29081" x="6902450" y="1276350"/>
          <p14:tracePt t="29098" x="7027863" y="1295400"/>
          <p14:tracePt t="29115" x="7161213" y="1312863"/>
          <p14:tracePt t="29131" x="7232650" y="1312863"/>
          <p14:tracePt t="29148" x="7296150" y="1322388"/>
          <p14:tracePt t="29165" x="7340600" y="1322388"/>
          <p14:tracePt t="29181" x="7358063" y="1322388"/>
          <p14:tracePt t="29279" x="7367588" y="1330325"/>
          <p14:tracePt t="29295" x="7367588" y="1339850"/>
          <p14:tracePt t="29303" x="7367588" y="1347788"/>
          <p14:tracePt t="29315" x="7348538" y="1384300"/>
          <p14:tracePt t="29331" x="7277100" y="1473200"/>
          <p14:tracePt t="29348" x="7153275" y="1581150"/>
          <p14:tracePt t="29365" x="6983413" y="1697038"/>
          <p14:tracePt t="29381" x="6813550" y="1857375"/>
          <p14:tracePt t="29399" x="6438900" y="2116138"/>
          <p14:tracePt t="29415" x="6161088" y="2224088"/>
          <p14:tracePt t="29432" x="5830888" y="2401888"/>
          <p14:tracePt t="29448" x="5581650" y="2509838"/>
          <p14:tracePt t="29465" x="5322888" y="2616200"/>
          <p14:tracePt t="29481" x="5099050" y="2687638"/>
          <p14:tracePt t="29498" x="4822825" y="2786063"/>
          <p14:tracePt t="29515" x="4527550" y="2857500"/>
          <p14:tracePt t="29531" x="4251325" y="2928938"/>
          <p14:tracePt t="29548" x="4010025" y="2965450"/>
          <p14:tracePt t="29565" x="3867150" y="3009900"/>
          <p14:tracePt t="29581" x="3786188" y="3036888"/>
          <p14:tracePt t="29599" x="3751263" y="3071813"/>
          <p14:tracePt t="29615" x="3732213" y="3081338"/>
          <p14:tracePt t="29632" x="3714750" y="3089275"/>
          <p14:tracePt t="29648" x="3687763" y="3116263"/>
          <p14:tracePt t="29681" x="3679825" y="3125788"/>
          <p14:tracePt t="29698" x="3660775" y="3133725"/>
          <p14:tracePt t="29715" x="3660775" y="3160713"/>
          <p14:tracePt t="29731" x="3652838" y="3187700"/>
          <p14:tracePt t="29748" x="3652838" y="3197225"/>
          <p14:tracePt t="29764" x="3643313" y="3232150"/>
          <p14:tracePt t="31919" x="3679825" y="3214688"/>
          <p14:tracePt t="31935" x="3687763" y="3205163"/>
          <p14:tracePt t="34911" x="3679825" y="3205163"/>
          <p14:tracePt t="34919" x="3643313" y="3205163"/>
          <p14:tracePt t="34935" x="3633788" y="3197225"/>
          <p14:tracePt t="34949" x="3633788" y="3187700"/>
          <p14:tracePt t="34964" x="3633788" y="3160713"/>
          <p14:tracePt t="34981" x="3633788" y="3152775"/>
          <p14:tracePt t="35247" x="3643313" y="3152775"/>
          <p14:tracePt t="35255" x="3660775" y="3152775"/>
          <p14:tracePt t="35265" x="3679825" y="3152775"/>
          <p14:tracePt t="35281" x="3705225" y="3179763"/>
          <p14:tracePt t="35315" x="3714750" y="3179763"/>
          <p14:tracePt t="35332" x="3741738" y="3187700"/>
          <p14:tracePt t="35348" x="3751263" y="3197225"/>
          <p14:tracePt t="35439" x="3759200" y="3197225"/>
          <p14:tracePt t="35447" x="3768725" y="3187700"/>
          <p14:tracePt t="35455" x="3776663" y="3179763"/>
          <p14:tracePt t="35495" x="3776663" y="3160713"/>
          <p14:tracePt t="35503" x="3776663" y="3143250"/>
          <p14:tracePt t="35519" x="3776663" y="3133725"/>
          <p14:tracePt t="35532" x="3776663" y="3125788"/>
          <p14:tracePt t="35549" x="3768725" y="3108325"/>
          <p14:tracePt t="35655" x="3768725" y="3089275"/>
          <p14:tracePt t="35664" x="3751263" y="3062288"/>
          <p14:tracePt t="35687" x="3751263" y="3054350"/>
          <p14:tracePt t="35703" x="3751263" y="3036888"/>
          <p14:tracePt t="35719" x="3751263" y="3027363"/>
          <p14:tracePt t="35735" x="3732213" y="3000375"/>
          <p14:tracePt t="35927" x="3732213" y="2973388"/>
          <p14:tracePt t="35943" x="3732213" y="2955925"/>
          <p14:tracePt t="37039" x="3732213" y="2946400"/>
          <p14:tracePt t="37047" x="3732213" y="2911475"/>
          <p14:tracePt t="37064" x="3732213" y="2901950"/>
          <p14:tracePt t="37071" x="3732213" y="2884488"/>
          <p14:tracePt t="37081" x="3732213" y="2857500"/>
          <p14:tracePt t="37098" x="3732213" y="2830513"/>
          <p14:tracePt t="37114" x="3732213" y="2751138"/>
          <p14:tracePt t="37131" x="3732213" y="2714625"/>
          <p14:tracePt t="37148" x="3732213" y="2687638"/>
          <p14:tracePt t="37164" x="3732213" y="2670175"/>
          <p14:tracePt t="37181" x="3732213" y="2643188"/>
          <p14:tracePt t="37198" x="3732213" y="2625725"/>
          <p14:tracePt t="37215" x="3732213" y="2554288"/>
          <p14:tracePt t="37232" x="3732213" y="2517775"/>
          <p14:tracePt t="37248" x="3732213" y="2500313"/>
          <p14:tracePt t="37265" x="3732213" y="2465388"/>
          <p14:tracePt t="37281" x="3732213" y="2455863"/>
          <p14:tracePt t="37298" x="3732213" y="2428875"/>
          <p14:tracePt t="37314" x="3732213" y="2393950"/>
          <p14:tracePt t="37331" x="3732213" y="2374900"/>
          <p14:tracePt t="37348" x="3732213" y="2347913"/>
          <p14:tracePt t="37364" x="3732213" y="2339975"/>
          <p14:tracePt t="37398" x="3732213" y="2312988"/>
          <p14:tracePt t="37415" x="3732213" y="2295525"/>
          <p14:tracePt t="37432" x="3732213" y="2286000"/>
          <p14:tracePt t="37448" x="3732213" y="2268538"/>
          <p14:tracePt t="37481" x="3732213" y="2259013"/>
          <p14:tracePt t="37498" x="3732213" y="2251075"/>
          <p14:tracePt t="37514" x="3732213" y="2214563"/>
          <p14:tracePt t="37531" x="3732213" y="2205038"/>
          <p14:tracePt t="37548" x="3732213" y="2187575"/>
          <p14:tracePt t="37564" x="3732213" y="2160588"/>
          <p14:tracePt t="37581" x="3732213" y="2152650"/>
          <p14:tracePt t="37598" x="3732213" y="2143125"/>
          <p14:tracePt t="37614" x="3732213" y="2133600"/>
          <p14:tracePt t="37687" x="3732213" y="2108200"/>
          <p14:tracePt t="37719" x="3732213" y="2098675"/>
          <p14:tracePt t="38191" x="3732213" y="2089150"/>
          <p14:tracePt t="38199" x="3732213" y="2081213"/>
          <p14:tracePt t="38207" x="3732213" y="2044700"/>
          <p14:tracePt t="38232" x="3732213" y="2036763"/>
          <p14:tracePt t="38239" x="3732213" y="2027238"/>
          <p14:tracePt t="38255" x="3732213" y="2000250"/>
          <p14:tracePt t="38265" x="3732213" y="1990725"/>
          <p14:tracePt t="38281" x="3741738" y="1982788"/>
          <p14:tracePt t="38391" x="3741738" y="1973263"/>
          <p14:tracePt t="38487" x="3741738" y="1955800"/>
          <p14:tracePt t="39495" x="3741738" y="1928813"/>
          <p14:tracePt t="39511" x="3741738" y="1919288"/>
          <p14:tracePt t="39535" x="3741738" y="1893888"/>
          <p14:tracePt t="39551" x="3759200" y="1874838"/>
          <p14:tracePt t="39583" x="3759200" y="1866900"/>
          <p14:tracePt t="39591" x="3759200" y="1839913"/>
          <p14:tracePt t="39607" x="3759200" y="1830388"/>
          <p14:tracePt t="39615" x="3768725" y="1822450"/>
          <p14:tracePt t="39631" x="3776663" y="1812925"/>
          <p14:tracePt t="39648" x="3795713" y="1768475"/>
          <p14:tracePt t="39664" x="3795713" y="1758950"/>
          <p14:tracePt t="39681" x="3813175" y="1731963"/>
          <p14:tracePt t="39698" x="3813175" y="1724025"/>
          <p14:tracePt t="39714" x="3830638" y="1704975"/>
          <p14:tracePt t="39731" x="3840163" y="1697038"/>
          <p14:tracePt t="39748" x="3867150" y="1670050"/>
          <p14:tracePt t="39764" x="3902075" y="1633538"/>
          <p14:tracePt t="39781" x="3919538" y="1616075"/>
          <p14:tracePt t="39798" x="3946525" y="1589088"/>
          <p14:tracePt t="39815" x="3973513" y="1589088"/>
          <p14:tracePt t="39832" x="4000500" y="1562100"/>
          <p14:tracePt t="39848" x="4010025" y="1554163"/>
          <p14:tracePt t="39881" x="4017963" y="1544638"/>
          <p14:tracePt t="39911" x="4027488" y="1536700"/>
          <p14:tracePt t="39983" x="4054475" y="1536700"/>
          <p14:tracePt t="39991" x="4071938" y="1536700"/>
          <p14:tracePt t="39999" x="4098925" y="1536700"/>
          <p14:tracePt t="40015" x="4133850" y="1527175"/>
          <p14:tracePt t="40031" x="4187825" y="1527175"/>
          <p14:tracePt t="40047" x="4276725" y="1527175"/>
          <p14:tracePt t="40064" x="4313238" y="1527175"/>
          <p14:tracePt t="40081" x="4340225" y="1527175"/>
          <p14:tracePt t="40098" x="4348163" y="1527175"/>
          <p14:tracePt t="41407" x="4357688" y="1527175"/>
          <p14:tracePt t="41423" x="4357688" y="1536700"/>
          <p14:tracePt t="41455" x="4357688" y="1544638"/>
          <p14:tracePt t="41511" x="4357688" y="1554163"/>
          <p14:tracePt t="41671" x="4357688" y="1562100"/>
          <p14:tracePt t="41711" x="4348163" y="1581150"/>
          <p14:tracePt t="41719" x="4348163" y="1589088"/>
          <p14:tracePt t="41731" x="4348163" y="1598613"/>
          <p14:tracePt t="41749" x="4348163" y="1660525"/>
          <p14:tracePt t="41766" x="4348163" y="1731963"/>
          <p14:tracePt t="41781" x="4348163" y="1857375"/>
          <p14:tracePt t="41799" x="4348163" y="2009775"/>
          <p14:tracePt t="41815" x="4322763" y="2160588"/>
          <p14:tracePt t="41832" x="4224338" y="2232025"/>
          <p14:tracePt t="41848" x="4125913" y="2276475"/>
          <p14:tracePt t="41864" x="4108450" y="2286000"/>
          <p14:tracePt t="42079" x="4098925" y="2286000"/>
          <p14:tracePt t="42087" x="4081463" y="2303463"/>
          <p14:tracePt t="42097" x="4062413" y="2330450"/>
          <p14:tracePt t="42114" x="4027488" y="2393950"/>
          <p14:tracePt t="42131" x="3983038" y="2509838"/>
          <p14:tracePt t="42148" x="3867150" y="2652713"/>
          <p14:tracePt t="42164" x="3751263" y="2786063"/>
          <p14:tracePt t="42181" x="3670300" y="2867025"/>
          <p14:tracePt t="42198" x="3633788" y="2901950"/>
          <p14:tracePt t="42215" x="3562350" y="3027363"/>
          <p14:tracePt t="42231" x="3554413" y="3089275"/>
          <p14:tracePt t="42248" x="3554413" y="3179763"/>
          <p14:tracePt t="42264" x="3554413" y="3197225"/>
          <p14:tracePt t="42281" x="3554413" y="3205163"/>
          <p14:tracePt t="42399" x="3554413" y="3232150"/>
          <p14:tracePt t="42479" x="3562350" y="3232150"/>
          <p14:tracePt t="42503" x="3562350" y="3224213"/>
          <p14:tracePt t="42511" x="3581400" y="3205163"/>
          <p14:tracePt t="42519" x="3581400" y="3197225"/>
          <p14:tracePt t="42531" x="3581400" y="3187700"/>
          <p14:tracePt t="42547" x="3581400" y="3143250"/>
          <p14:tracePt t="42564" x="3581400" y="3116263"/>
          <p14:tracePt t="42581" x="3581400" y="3098800"/>
          <p14:tracePt t="42614" x="3571875" y="3089275"/>
          <p14:tracePt t="42632" x="3571875" y="3081338"/>
          <p14:tracePt t="42648" x="3562350" y="3054350"/>
          <p14:tracePt t="42664" x="3562350" y="3044825"/>
          <p14:tracePt t="42703" x="3554413" y="3036888"/>
          <p14:tracePt t="42727" x="3536950" y="3027363"/>
          <p14:tracePt t="42751" x="3517900" y="3027363"/>
          <p14:tracePt t="42759" x="3509963" y="3027363"/>
          <p14:tracePt t="42767" x="3500438" y="3017838"/>
          <p14:tracePt t="42791" x="3482975" y="3017838"/>
          <p14:tracePt t="42799" x="3473450" y="3017838"/>
          <p14:tracePt t="42815" x="3465513" y="3017838"/>
          <p14:tracePt t="42831" x="3419475" y="3017838"/>
          <p14:tracePt t="42848" x="3384550" y="3017838"/>
          <p14:tracePt t="42864" x="3340100" y="3017838"/>
          <p14:tracePt t="42881" x="3295650" y="3017838"/>
          <p14:tracePt t="42897" x="3259138" y="3017838"/>
          <p14:tracePt t="42914" x="3205163" y="3044825"/>
          <p14:tracePt t="42931" x="3170238" y="3071813"/>
          <p14:tracePt t="42948" x="3143250" y="3089275"/>
          <p14:tracePt t="42965" x="3133725" y="3098800"/>
          <p14:tracePt t="42966" x="3125788" y="3108325"/>
          <p14:tracePt t="42981" x="3108325" y="3125788"/>
          <p14:tracePt t="42997" x="3098800" y="3143250"/>
          <p14:tracePt t="43015" x="3098800" y="3160713"/>
          <p14:tracePt t="43031" x="3081338" y="3224213"/>
          <p14:tracePt t="43048" x="3081338" y="3251200"/>
          <p14:tracePt t="43065" x="3081338" y="3268663"/>
          <p14:tracePt t="43080" x="3081338" y="3303588"/>
          <p14:tracePt t="43097" x="3081338" y="3322638"/>
          <p14:tracePt t="43114" x="3081338" y="3357563"/>
          <p14:tracePt t="43131" x="3081338" y="3367088"/>
          <p14:tracePt t="43148" x="3081338" y="3411538"/>
          <p14:tracePt t="43164" x="3081338" y="3455988"/>
          <p14:tracePt t="43181" x="3089275" y="3490913"/>
          <p14:tracePt t="43197" x="3098800" y="3536950"/>
          <p14:tracePt t="43215" x="3133725" y="3589338"/>
          <p14:tracePt t="43231" x="3160713" y="3652838"/>
          <p14:tracePt t="43247" x="3205163" y="3705225"/>
          <p14:tracePt t="43264" x="3259138" y="3759200"/>
          <p14:tracePt t="43281" x="3276600" y="3776663"/>
          <p14:tracePt t="43297" x="3303588" y="3803650"/>
          <p14:tracePt t="43314" x="3330575" y="3803650"/>
          <p14:tracePt t="43331" x="3357563" y="3822700"/>
          <p14:tracePt t="43348" x="3402013" y="3840163"/>
          <p14:tracePt t="43364" x="3465513" y="3848100"/>
          <p14:tracePt t="43381" x="3500438" y="3848100"/>
          <p14:tracePt t="43397" x="3589338" y="3857625"/>
          <p14:tracePt t="43415" x="3670300" y="3857625"/>
          <p14:tracePt t="43431" x="3732213" y="3884613"/>
          <p14:tracePt t="43448" x="3776663" y="3884613"/>
          <p14:tracePt t="43465" x="3840163" y="3884613"/>
          <p14:tracePt t="43481" x="3884613" y="3884613"/>
          <p14:tracePt t="43497" x="3911600" y="3884613"/>
          <p14:tracePt t="43514" x="3973513" y="3875088"/>
          <p14:tracePt t="43531" x="4027488" y="3830638"/>
          <p14:tracePt t="43547" x="4089400" y="3795713"/>
          <p14:tracePt t="43564" x="4108450" y="3776663"/>
          <p14:tracePt t="43581" x="4152900" y="3732213"/>
          <p14:tracePt t="43597" x="4170363" y="3697288"/>
          <p14:tracePt t="43614" x="4187825" y="3660775"/>
          <p14:tracePt t="43632" x="4187825" y="3608388"/>
          <p14:tracePt t="43648" x="4187825" y="3562350"/>
          <p14:tracePt t="43665" x="4187825" y="3490913"/>
          <p14:tracePt t="43681" x="4205288" y="3429000"/>
          <p14:tracePt t="43698" x="4205288" y="3367088"/>
          <p14:tracePt t="43714" x="4197350" y="3268663"/>
          <p14:tracePt t="43731" x="4187825" y="3224213"/>
          <p14:tracePt t="43747" x="4179888" y="3160713"/>
          <p14:tracePt t="43764" x="4160838" y="3125788"/>
          <p14:tracePt t="43781" x="4160838" y="3108325"/>
          <p14:tracePt t="43797" x="4143375" y="3071813"/>
          <p14:tracePt t="43815" x="4125913" y="3054350"/>
          <p14:tracePt t="43831" x="4071938" y="2990850"/>
          <p14:tracePt t="43848" x="4010025" y="2946400"/>
          <p14:tracePt t="43865" x="3990975" y="2928938"/>
          <p14:tracePt t="43881" x="3946525" y="2911475"/>
          <p14:tracePt t="43898" x="3902075" y="2874963"/>
          <p14:tracePt t="43914" x="3840163" y="2867025"/>
          <p14:tracePt t="43931" x="3795713" y="2867025"/>
          <p14:tracePt t="43947" x="3732213" y="2867025"/>
          <p14:tracePt t="43964" x="3670300" y="2857500"/>
          <p14:tracePt t="43981" x="3598863" y="2857500"/>
          <p14:tracePt t="43983" x="3562350" y="2857500"/>
          <p14:tracePt t="43998" x="3536950" y="2857500"/>
          <p14:tracePt t="44015" x="3473450" y="2857500"/>
          <p14:tracePt t="44031" x="3384550" y="2857500"/>
          <p14:tracePt t="44047" x="3357563" y="2857500"/>
          <p14:tracePt t="44081" x="3348038" y="2857500"/>
          <p14:tracePt t="44097" x="3330575" y="2857500"/>
          <p14:tracePt t="44114" x="3313113" y="2874963"/>
          <p14:tracePt t="44131" x="3286125" y="2894013"/>
          <p14:tracePt t="44147" x="3268663" y="2911475"/>
          <p14:tracePt t="44164" x="3224213" y="2946400"/>
          <p14:tracePt t="44181" x="3187700" y="2973388"/>
          <p14:tracePt t="44197" x="3170238" y="2990850"/>
          <p14:tracePt t="44215" x="3133725" y="3027363"/>
          <p14:tracePt t="44231" x="3116263" y="3044825"/>
          <p14:tracePt t="44248" x="3116263" y="3071813"/>
          <p14:tracePt t="44264" x="3108325" y="3081338"/>
          <p14:tracePt t="44280" x="3071813" y="3108325"/>
          <p14:tracePt t="44298" x="3054350" y="3143250"/>
          <p14:tracePt t="44314" x="3054350" y="3152775"/>
          <p14:tracePt t="44331" x="3036888" y="3179763"/>
          <p14:tracePt t="44364" x="3036888" y="3197225"/>
          <p14:tracePt t="44381" x="3036888" y="3214688"/>
          <p14:tracePt t="44397" x="3036888" y="3224213"/>
          <p14:tracePt t="44415" x="3036888" y="3251200"/>
          <p14:tracePt t="44431" x="3036888" y="3259138"/>
          <p14:tracePt t="44448" x="3036888" y="3276600"/>
          <p14:tracePt t="44464" x="3036888" y="3286125"/>
          <p14:tracePt t="44480" x="3036888" y="3322638"/>
          <p14:tracePt t="44503" x="3036888" y="3330575"/>
          <p14:tracePt t="44514" x="3036888" y="3340100"/>
          <p14:tracePt t="44531" x="3036888" y="3375025"/>
          <p14:tracePt t="44547" x="3036888" y="3394075"/>
          <p14:tracePt t="44564" x="3044825" y="3429000"/>
          <p14:tracePt t="44581" x="3062288" y="3465513"/>
          <p14:tracePt t="44597" x="3062288" y="3473450"/>
          <p14:tracePt t="44615" x="3081338" y="3500438"/>
          <p14:tracePt t="44631" x="3089275" y="3509963"/>
          <p14:tracePt t="44648" x="3116263" y="3536950"/>
          <p14:tracePt t="44664" x="3125788" y="3554413"/>
          <p14:tracePt t="44681" x="3160713" y="3589338"/>
          <p14:tracePt t="44697" x="3179763" y="3608388"/>
          <p14:tracePt t="44714" x="3197225" y="3625850"/>
          <p14:tracePt t="44731" x="3224213" y="3643313"/>
          <p14:tracePt t="44767" x="3232150" y="3643313"/>
          <p14:tracePt t="44783" x="3251200" y="3643313"/>
          <p14:tracePt t="44797" x="3268663" y="3660775"/>
          <p14:tracePt t="44815" x="3313113" y="3670300"/>
          <p14:tracePt t="44847" x="3330575" y="3679825"/>
          <p14:tracePt t="44864" x="3357563" y="3687763"/>
          <p14:tracePt t="44881" x="3367088" y="3705225"/>
          <p14:tracePt t="44897" x="3402013" y="3705225"/>
          <p14:tracePt t="44914" x="3438525" y="3714750"/>
          <p14:tracePt t="44931" x="3482975" y="3714750"/>
          <p14:tracePt t="44947" x="3527425" y="3714750"/>
          <p14:tracePt t="44964" x="3536950" y="3714750"/>
          <p14:tracePt t="44981" x="3554413" y="3714750"/>
          <p14:tracePt t="45007" x="3571875" y="3714750"/>
          <p14:tracePt t="45015" x="3581400" y="3714750"/>
          <p14:tracePt t="45032" x="3608388" y="3714750"/>
          <p14:tracePt t="45048" x="3652838" y="3714750"/>
          <p14:tracePt t="45064" x="3714750" y="3714750"/>
          <p14:tracePt t="45081" x="3768725" y="3714750"/>
          <p14:tracePt t="45097" x="3822700" y="3714750"/>
          <p14:tracePt t="45114" x="3830638" y="3714750"/>
          <p14:tracePt t="45159" x="3840163" y="3714750"/>
          <p14:tracePt t="45167" x="3875088" y="3714750"/>
          <p14:tracePt t="45181" x="3884613" y="3714750"/>
          <p14:tracePt t="45197" x="3929063" y="3714750"/>
          <p14:tracePt t="45215" x="3973513" y="3697288"/>
          <p14:tracePt t="45231" x="3983038" y="3697288"/>
          <p14:tracePt t="45248" x="3990975" y="3687763"/>
          <p14:tracePt t="45264" x="4000500" y="3687763"/>
          <p14:tracePt t="45281" x="4017963" y="3679825"/>
          <p14:tracePt t="45297" x="4037013" y="3670300"/>
          <p14:tracePt t="45314" x="4037013" y="3660775"/>
          <p14:tracePt t="45331" x="4037013" y="3652838"/>
          <p14:tracePt t="45348" x="4044950" y="3616325"/>
          <p14:tracePt t="45364" x="4044950" y="3589338"/>
          <p14:tracePt t="45381" x="4044950" y="3527425"/>
          <p14:tracePt t="45397" x="4044950" y="3482975"/>
          <p14:tracePt t="45414" x="4044950" y="3446463"/>
          <p14:tracePt t="45431" x="4044950" y="3429000"/>
          <p14:tracePt t="45448" x="4044950" y="3402013"/>
          <p14:tracePt t="45464" x="4044950" y="3394075"/>
          <p14:tracePt t="45481" x="4027488" y="3384550"/>
          <p14:tracePt t="45497" x="4017963" y="3367088"/>
          <p14:tracePt t="45514" x="4010025" y="3322638"/>
          <p14:tracePt t="45531" x="3973513" y="3276600"/>
          <p14:tracePt t="45547" x="3965575" y="3251200"/>
          <p14:tracePt t="45564" x="3946525" y="3205163"/>
          <p14:tracePt t="45581" x="3929063" y="3197225"/>
          <p14:tracePt t="45597" x="3919538" y="3187700"/>
          <p14:tracePt t="45648" x="3902075" y="3179763"/>
          <p14:tracePt t="45655" x="3894138" y="3170238"/>
          <p14:tracePt t="45664" x="3867150" y="3170238"/>
          <p14:tracePt t="45681" x="3848100" y="3152775"/>
          <p14:tracePt t="45697" x="3822700" y="3143250"/>
          <p14:tracePt t="45714" x="3741738" y="3098800"/>
          <p14:tracePt t="45731" x="3679825" y="3089275"/>
          <p14:tracePt t="45747" x="3616325" y="3036888"/>
          <p14:tracePt t="45764" x="3571875" y="3017838"/>
          <p14:tracePt t="45781" x="3527425" y="2990850"/>
          <p14:tracePt t="45797" x="3517900" y="2973388"/>
          <p14:tracePt t="45815" x="3490913" y="2973388"/>
          <p14:tracePt t="45831" x="3465513" y="2973388"/>
          <p14:tracePt t="45848" x="3446463" y="2973388"/>
          <p14:tracePt t="45864" x="3419475" y="2973388"/>
          <p14:tracePt t="45881" x="3384550" y="2973388"/>
          <p14:tracePt t="45897" x="3348038" y="2973388"/>
          <p14:tracePt t="45914" x="3330575" y="2973388"/>
          <p14:tracePt t="45931" x="3286125" y="2982913"/>
          <p14:tracePt t="45947" x="3241675" y="3000375"/>
          <p14:tracePt t="45964" x="3205163" y="3036888"/>
          <p14:tracePt t="45981" x="3170238" y="3054350"/>
          <p14:tracePt t="45983" x="3152775" y="3081338"/>
          <p14:tracePt t="45999" x="3125788" y="3108325"/>
          <p14:tracePt t="46015" x="3098800" y="3143250"/>
          <p14:tracePt t="46031" x="3098800" y="3187700"/>
          <p14:tracePt t="46048" x="3098800" y="3224213"/>
          <p14:tracePt t="46064" x="3098800" y="3286125"/>
          <p14:tracePt t="46081" x="3098800" y="3348038"/>
          <p14:tracePt t="46098" x="3098800" y="3402013"/>
          <p14:tracePt t="46114" x="3098800" y="3455988"/>
          <p14:tracePt t="46131" x="3098800" y="3500438"/>
          <p14:tracePt t="46147" x="3116263" y="3544888"/>
          <p14:tracePt t="46164" x="3125788" y="3554413"/>
          <p14:tracePt t="46181" x="3143250" y="3589338"/>
          <p14:tracePt t="46197" x="3170238" y="3598863"/>
          <p14:tracePt t="46215" x="3187700" y="3616325"/>
          <p14:tracePt t="46231" x="3197225" y="3625850"/>
          <p14:tracePt t="46248" x="3232150" y="3643313"/>
          <p14:tracePt t="46264" x="3276600" y="3652838"/>
          <p14:tracePt t="46281" x="3322638" y="3660775"/>
          <p14:tracePt t="46297" x="3384550" y="3687763"/>
          <p14:tracePt t="46314" x="3446463" y="3697288"/>
          <p14:tracePt t="46331" x="3465513" y="3697288"/>
          <p14:tracePt t="46347" x="3473450" y="3697288"/>
          <p14:tracePt t="46364" x="3527425" y="3697288"/>
          <p14:tracePt t="46381" x="3571875" y="3697288"/>
          <p14:tracePt t="46397" x="3625850" y="3697288"/>
          <p14:tracePt t="46415" x="3714750" y="3697288"/>
          <p14:tracePt t="46431" x="3776663" y="3697288"/>
          <p14:tracePt t="46448" x="3867150" y="3697288"/>
          <p14:tracePt t="46464" x="3884613" y="3697288"/>
          <p14:tracePt t="46497" x="3894138" y="3697288"/>
          <p14:tracePt t="46514" x="3919538" y="3697288"/>
          <p14:tracePt t="46531" x="3938588" y="3679825"/>
          <p14:tracePt t="46547" x="3946525" y="3660775"/>
          <p14:tracePt t="46564" x="3946525" y="3625850"/>
          <p14:tracePt t="46581" x="3965575" y="3581400"/>
          <p14:tracePt t="46597" x="3965575" y="3544888"/>
          <p14:tracePt t="46615" x="3965575" y="3465513"/>
          <p14:tracePt t="46631" x="3965575" y="3429000"/>
          <p14:tracePt t="46648" x="3965575" y="3402013"/>
          <p14:tracePt t="46665" x="3965575" y="3375025"/>
          <p14:tracePt t="46681" x="3965575" y="3348038"/>
          <p14:tracePt t="46697" x="3965575" y="3340100"/>
          <p14:tracePt t="46714" x="3956050" y="3303588"/>
          <p14:tracePt t="46731" x="3956050" y="3295650"/>
          <p14:tracePt t="46747" x="3919538" y="3251200"/>
          <p14:tracePt t="46764" x="3902075" y="3214688"/>
          <p14:tracePt t="46781" x="3857625" y="3170238"/>
          <p14:tracePt t="46797" x="3822700" y="3143250"/>
          <p14:tracePt t="46815" x="3751263" y="3098800"/>
          <p14:tracePt t="46831" x="3732213" y="3081338"/>
          <p14:tracePt t="46848" x="3697288" y="3071813"/>
          <p14:tracePt t="46864" x="3687763" y="3062288"/>
          <p14:tracePt t="46897" x="3652838" y="3062288"/>
          <p14:tracePt t="46914" x="3633788" y="3062288"/>
          <p14:tracePt t="46931" x="3581400" y="3062288"/>
          <p14:tracePt t="46947" x="3517900" y="3062288"/>
          <p14:tracePt t="46964" x="3465513" y="3062288"/>
          <p14:tracePt t="46981" x="3429000" y="3062288"/>
          <p14:tracePt t="46983" x="3411538" y="3062288"/>
          <p14:tracePt t="47007" x="3402013" y="3062288"/>
          <p14:tracePt t="47023" x="3375025" y="3062288"/>
          <p14:tracePt t="47032" x="3367088" y="3062288"/>
          <p14:tracePt t="47048" x="3348038" y="3062288"/>
          <p14:tracePt t="47064" x="3313113" y="3062288"/>
          <p14:tracePt t="47081" x="3268663" y="3089275"/>
          <p14:tracePt t="47097" x="3232150" y="3108325"/>
          <p14:tracePt t="47114" x="3224213" y="3133725"/>
          <p14:tracePt t="47131" x="3197225" y="3143250"/>
          <p14:tracePt t="47147" x="3187700" y="3160713"/>
          <p14:tracePt t="47164" x="3170238" y="3197225"/>
          <p14:tracePt t="47181" x="3143250" y="3232150"/>
          <p14:tracePt t="47197" x="3116263" y="3313113"/>
          <p14:tracePt t="47215" x="3108325" y="3357563"/>
          <p14:tracePt t="47231" x="3108325" y="3394075"/>
          <p14:tracePt t="47248" x="3108325" y="3419475"/>
          <p14:tracePt t="47264" x="3108325" y="3429000"/>
          <p14:tracePt t="47281" x="3108325" y="3446463"/>
          <p14:tracePt t="47297" x="3108325" y="3482975"/>
          <p14:tracePt t="47314" x="3108325" y="3527425"/>
          <p14:tracePt t="47331" x="3108325" y="3571875"/>
          <p14:tracePt t="47347" x="3108325" y="3598863"/>
          <p14:tracePt t="47364" x="3108325" y="3625850"/>
          <p14:tracePt t="47381" x="3116263" y="3643313"/>
          <p14:tracePt t="47397" x="3133725" y="3670300"/>
          <p14:tracePt t="47415" x="3197225" y="3714750"/>
          <p14:tracePt t="47431" x="3268663" y="3768725"/>
          <p14:tracePt t="47448" x="3340100" y="3795713"/>
          <p14:tracePt t="47464" x="3402013" y="3822700"/>
          <p14:tracePt t="47480" x="3455988" y="3830638"/>
          <p14:tracePt t="47497" x="3482975" y="3848100"/>
          <p14:tracePt t="47514" x="3500438" y="3848100"/>
          <p14:tracePt t="47531" x="3509963" y="3848100"/>
          <p14:tracePt t="47547" x="3517900" y="3848100"/>
          <p14:tracePt t="47564" x="3544888" y="3848100"/>
          <p14:tracePt t="47581" x="3589338" y="3848100"/>
          <p14:tracePt t="47597" x="3670300" y="3848100"/>
          <p14:tracePt t="47615" x="3705225" y="3840163"/>
          <p14:tracePt t="47631" x="3724275" y="3840163"/>
          <p14:tracePt t="47664" x="3741738" y="3830638"/>
          <p14:tracePt t="47680" x="3759200" y="3822700"/>
          <p14:tracePt t="47697" x="3786188" y="3803650"/>
          <p14:tracePt t="47714" x="3840163" y="3776663"/>
          <p14:tracePt t="47731" x="3894138" y="3741738"/>
          <p14:tracePt t="47748" x="3929063" y="3705225"/>
          <p14:tracePt t="47764" x="3938588" y="3697288"/>
          <p14:tracePt t="47781" x="3946525" y="3687763"/>
          <p14:tracePt t="47815" x="3946525" y="3660775"/>
          <p14:tracePt t="47832" x="3956050" y="3643313"/>
          <p14:tracePt t="47848" x="3956050" y="3608388"/>
          <p14:tracePt t="47864" x="3956050" y="3571875"/>
          <p14:tracePt t="47880" x="3956050" y="3517900"/>
          <p14:tracePt t="47897" x="3956050" y="3482975"/>
          <p14:tracePt t="47914" x="3956050" y="3473450"/>
          <p14:tracePt t="47947" x="3956050" y="3465513"/>
          <p14:tracePt t="47964" x="3956050" y="3446463"/>
          <p14:tracePt t="47981" x="3956050" y="3411538"/>
          <p14:tracePt t="47997" x="3956050" y="3367088"/>
          <p14:tracePt t="47999" x="3956050" y="3340100"/>
          <p14:tracePt t="48015" x="3956050" y="3322638"/>
          <p14:tracePt t="48031" x="3919538" y="3259138"/>
          <p14:tracePt t="48048" x="3894138" y="3232150"/>
          <p14:tracePt t="48064" x="3867150" y="3197225"/>
          <p14:tracePt t="48081" x="3848100" y="3187700"/>
          <p14:tracePt t="48097" x="3830638" y="3179763"/>
          <p14:tracePt t="48114" x="3776663" y="3143250"/>
          <p14:tracePt t="48131" x="3751263" y="3133725"/>
          <p14:tracePt t="48147" x="3670300" y="3081338"/>
          <p14:tracePt t="48164" x="3589338" y="3062288"/>
          <p14:tracePt t="48181" x="3527425" y="3054350"/>
          <p14:tracePt t="48197" x="3465513" y="3027363"/>
          <p14:tracePt t="48231" x="3429000" y="3027363"/>
          <p14:tracePt t="48247" x="3419475" y="3027363"/>
          <p14:tracePt t="48264" x="3402013" y="3027363"/>
          <p14:tracePt t="48281" x="3340100" y="3027363"/>
          <p14:tracePt t="48297" x="3313113" y="3027363"/>
          <p14:tracePt t="48314" x="3268663" y="3044825"/>
          <p14:tracePt t="48331" x="3232150" y="3071813"/>
          <p14:tracePt t="48347" x="3187700" y="3116263"/>
          <p14:tracePt t="48364" x="3160713" y="3133725"/>
          <p14:tracePt t="48381" x="3116263" y="3179763"/>
          <p14:tracePt t="48397" x="3108325" y="3232150"/>
          <p14:tracePt t="48415" x="3081338" y="3259138"/>
          <p14:tracePt t="48431" x="3071813" y="3322638"/>
          <p14:tracePt t="48448" x="3071813" y="3375025"/>
          <p14:tracePt t="48464" x="3071813" y="3402013"/>
          <p14:tracePt t="48480" x="3071813" y="3411538"/>
          <p14:tracePt t="48497" x="3071813" y="3419475"/>
          <p14:tracePt t="48519" x="3071813" y="3438525"/>
          <p14:tracePt t="48567" x="3071813" y="3455988"/>
          <p14:tracePt t="48575" x="3071813" y="3465513"/>
          <p14:tracePt t="48591" x="3081338" y="3473450"/>
          <p14:tracePt t="48607" x="3089275" y="3482975"/>
          <p14:tracePt t="48623" x="3108325" y="3509963"/>
          <p14:tracePt t="48639" x="3116263" y="3536950"/>
          <p14:tracePt t="48648" x="3125788" y="3536950"/>
          <p14:tracePt t="48664" x="3143250" y="3554413"/>
          <p14:tracePt t="48680" x="3187700" y="3589338"/>
          <p14:tracePt t="48697" x="3232150" y="3608388"/>
          <p14:tracePt t="48714" x="3268663" y="3633788"/>
          <p14:tracePt t="48731" x="3295650" y="3643313"/>
          <p14:tracePt t="48747" x="3303588" y="3652838"/>
          <p14:tracePt t="48764" x="3313113" y="3652838"/>
          <p14:tracePt t="48781" x="3348038" y="3660775"/>
          <p14:tracePt t="48797" x="3375025" y="3660775"/>
          <p14:tracePt t="48814" x="3465513" y="3697288"/>
          <p14:tracePt t="48831" x="3598863" y="3714750"/>
          <p14:tracePt t="48847" x="3633788" y="3714750"/>
          <p14:tracePt t="48864" x="3652838" y="3714750"/>
          <p14:tracePt t="48927" x="3660775" y="3714750"/>
          <p14:tracePt t="48935" x="3670300" y="3714750"/>
          <p14:tracePt t="48947" x="3687763" y="3714750"/>
          <p14:tracePt t="48964" x="3714750" y="3714750"/>
          <p14:tracePt t="48981" x="3776663" y="3714750"/>
          <p14:tracePt t="48982" x="3795713" y="3714750"/>
          <p14:tracePt t="48997" x="3840163" y="3714750"/>
          <p14:tracePt t="49014" x="3848100" y="3714750"/>
          <p14:tracePt t="49030" x="3857625" y="3714750"/>
          <p14:tracePt t="49047" x="3884613" y="3714750"/>
          <p14:tracePt t="49064" x="3938588" y="3705225"/>
          <p14:tracePt t="49080" x="3956050" y="3679825"/>
          <p14:tracePt t="49097" x="3990975" y="3633788"/>
          <p14:tracePt t="49114" x="4010025" y="3616325"/>
          <p14:tracePt t="49130" x="4017963" y="3581400"/>
          <p14:tracePt t="49147" x="4037013" y="3517900"/>
          <p14:tracePt t="49164" x="4054475" y="3465513"/>
          <p14:tracePt t="49181" x="4054475" y="3446463"/>
          <p14:tracePt t="49197" x="4071938" y="3419475"/>
          <p14:tracePt t="49214" x="4071938" y="3402013"/>
          <p14:tracePt t="49231" x="4071938" y="3375025"/>
          <p14:tracePt t="49247" x="4071938" y="3348038"/>
          <p14:tracePt t="49264" x="4071938" y="3303588"/>
          <p14:tracePt t="49280" x="4071938" y="3241675"/>
          <p14:tracePt t="49298" x="4071938" y="3224213"/>
          <p14:tracePt t="49314" x="4071938" y="3205163"/>
          <p14:tracePt t="49331" x="4071938" y="3187700"/>
          <p14:tracePt t="49364" x="4062413" y="3170238"/>
          <p14:tracePt t="49407" x="4062413" y="3143250"/>
          <p14:tracePt t="49415" x="4062413" y="3133725"/>
          <p14:tracePt t="49423" x="4054475" y="3116263"/>
          <p14:tracePt t="49432" x="4044950" y="3108325"/>
          <p14:tracePt t="49448" x="4010025" y="3071813"/>
          <p14:tracePt t="49464" x="3956050" y="3036888"/>
          <p14:tracePt t="49481" x="3929063" y="3017838"/>
          <p14:tracePt t="49497" x="3902075" y="3000375"/>
          <p14:tracePt t="49514" x="3894138" y="3000375"/>
          <p14:tracePt t="49530" x="3857625" y="3000375"/>
          <p14:tracePt t="49547" x="3840163" y="3000375"/>
          <p14:tracePt t="49564" x="3795713" y="3000375"/>
          <p14:tracePt t="49580" x="3751263" y="2990850"/>
          <p14:tracePt t="49597" x="3670300" y="2990850"/>
          <p14:tracePt t="49615" x="3581400" y="2955925"/>
          <p14:tracePt t="49631" x="3517900" y="2955925"/>
          <p14:tracePt t="49648" x="3490913" y="2946400"/>
          <p14:tracePt t="49680" x="3482975" y="2946400"/>
          <p14:tracePt t="49697" x="3473450" y="2946400"/>
          <p14:tracePt t="49714" x="3438525" y="2946400"/>
          <p14:tracePt t="49730" x="3394075" y="2955925"/>
          <p14:tracePt t="49747" x="3357563" y="2973388"/>
          <p14:tracePt t="49764" x="3330575" y="2990850"/>
          <p14:tracePt t="49780" x="3303588" y="3009900"/>
          <p14:tracePt t="49797" x="3286125" y="3017838"/>
          <p14:tracePt t="49814" x="3276600" y="3027363"/>
          <p14:tracePt t="49832" x="3259138" y="3044825"/>
          <p14:tracePt t="49848" x="3241675" y="3062288"/>
          <p14:tracePt t="49864" x="3224213" y="3081338"/>
          <p14:tracePt t="49880" x="3205163" y="3133725"/>
          <p14:tracePt t="49897" x="3197225" y="3179763"/>
          <p14:tracePt t="49914" x="3187700" y="3224213"/>
          <p14:tracePt t="49930" x="3187700" y="3241675"/>
          <p14:tracePt t="49947" x="3187700" y="3251200"/>
          <p14:tracePt t="49964" x="3187700" y="3276600"/>
          <p14:tracePt t="49998" x="3187700" y="3295650"/>
          <p14:tracePt t="50014" x="3187700" y="3340100"/>
          <p14:tracePt t="50031" x="3187700" y="3394075"/>
          <p14:tracePt t="50048" x="3187700" y="3411538"/>
          <p14:tracePt t="50064" x="3187700" y="3438525"/>
          <p14:tracePt t="50097" x="3187700" y="3455988"/>
          <p14:tracePt t="50114" x="3187700" y="3465513"/>
          <p14:tracePt t="50130" x="3187700" y="3482975"/>
          <p14:tracePt t="50147" x="3197225" y="3517900"/>
          <p14:tracePt t="50164" x="3224213" y="3554413"/>
          <p14:tracePt t="50197" x="3232150" y="3562350"/>
          <p14:tracePt t="50214" x="3241675" y="3571875"/>
          <p14:tracePt t="50231" x="3251200" y="3608388"/>
          <p14:tracePt t="50248" x="3268663" y="3625850"/>
          <p14:tracePt t="50264" x="3276600" y="3633788"/>
          <p14:tracePt t="50280" x="3330575" y="3670300"/>
          <p14:tracePt t="50297" x="3375025" y="3679825"/>
          <p14:tracePt t="50314" x="3394075" y="3687763"/>
          <p14:tracePt t="50330" x="3438525" y="3724275"/>
          <p14:tracePt t="50364" x="3482975" y="3732213"/>
          <p14:tracePt t="50380" x="3490913" y="3751263"/>
          <p14:tracePt t="50397" x="3527425" y="3751263"/>
          <p14:tracePt t="50414" x="3562350" y="3768725"/>
          <p14:tracePt t="50430" x="3598863" y="3786188"/>
          <p14:tracePt t="50448" x="3616325" y="3786188"/>
          <p14:tracePt t="50464" x="3660775" y="3786188"/>
          <p14:tracePt t="50480" x="3724275" y="3795713"/>
          <p14:tracePt t="50497" x="3732213" y="3795713"/>
          <p14:tracePt t="50514" x="3751263" y="3795713"/>
          <p14:tracePt t="50535" x="3768725" y="3795713"/>
          <p14:tracePt t="50551" x="3776663" y="3795713"/>
          <p14:tracePt t="50567" x="3786188" y="3795713"/>
          <p14:tracePt t="50580" x="3803650" y="3795713"/>
          <p14:tracePt t="50597" x="3830638" y="3795713"/>
          <p14:tracePt t="50614" x="3875088" y="3795713"/>
          <p14:tracePt t="50631" x="3884613" y="3795713"/>
          <p14:tracePt t="50648" x="3929063" y="3768725"/>
          <p14:tracePt t="50664" x="3956050" y="3741738"/>
          <p14:tracePt t="50680" x="3990975" y="3679825"/>
          <p14:tracePt t="50697" x="4010025" y="3616325"/>
          <p14:tracePt t="50714" x="4010025" y="3581400"/>
          <p14:tracePt t="50730" x="4010025" y="3536950"/>
          <p14:tracePt t="50747" x="4010025" y="3482975"/>
          <p14:tracePt t="50764" x="4010025" y="3438525"/>
          <p14:tracePt t="50780" x="4010025" y="3411538"/>
          <p14:tracePt t="50797" x="4010025" y="3402013"/>
          <p14:tracePt t="50814" x="4010025" y="3375025"/>
          <p14:tracePt t="50831" x="4000500" y="3348038"/>
          <p14:tracePt t="50848" x="4000500" y="3322638"/>
          <p14:tracePt t="50864" x="3973513" y="3286125"/>
          <p14:tracePt t="50880" x="3946525" y="3251200"/>
          <p14:tracePt t="50897" x="3938588" y="3241675"/>
          <p14:tracePt t="50914" x="3929063" y="3232150"/>
          <p14:tracePt t="50930" x="3911600" y="3205163"/>
          <p14:tracePt t="50948" x="3884613" y="3205163"/>
          <p14:tracePt t="50964" x="3857625" y="3197225"/>
          <p14:tracePt t="50980" x="3840163" y="3197225"/>
          <p14:tracePt t="50982" x="3830638" y="3197225"/>
          <p14:tracePt t="50999" x="3822700" y="3197225"/>
          <p14:tracePt t="51014" x="3803650" y="3197225"/>
          <p14:tracePt t="51031" x="3768725" y="3187700"/>
          <p14:tracePt t="51048" x="3751263" y="3187700"/>
          <p14:tracePt t="51064" x="3724275" y="3179763"/>
          <p14:tracePt t="51080" x="3705225" y="3170238"/>
          <p14:tracePt t="51097" x="3697288" y="3152775"/>
          <p14:tracePt t="51130" x="3687763" y="3143250"/>
          <p14:tracePt t="51199" x="3660775" y="3143250"/>
          <p14:tracePt t="51207" x="3643313" y="3143250"/>
          <p14:tracePt t="51215" x="3625850" y="3143250"/>
          <p14:tracePt t="51232" x="3616325" y="3143250"/>
          <p14:tracePt t="51248" x="3589338" y="3133725"/>
          <p14:tracePt t="51264" x="3581400" y="3133725"/>
          <p14:tracePt t="51280" x="3554413" y="3133725"/>
          <p14:tracePt t="51314" x="3527425" y="3133725"/>
          <p14:tracePt t="51330" x="3500438" y="3133725"/>
          <p14:tracePt t="51347" x="3473450" y="3160713"/>
          <p14:tracePt t="51364" x="3455988" y="3170238"/>
          <p14:tracePt t="51380" x="3429000" y="3179763"/>
          <p14:tracePt t="51397" x="3402013" y="3197225"/>
          <p14:tracePt t="51431" x="3384550" y="3224213"/>
          <p14:tracePt t="51448" x="3367088" y="3251200"/>
          <p14:tracePt t="51464" x="3348038" y="3295650"/>
          <p14:tracePt t="51481" x="3340100" y="3330575"/>
          <p14:tracePt t="51497" x="3340100" y="3357563"/>
          <p14:tracePt t="52223" x="3340100" y="3348038"/>
          <p14:tracePt t="52239" x="3348038" y="3340100"/>
          <p14:tracePt t="52247" x="3348038" y="3330575"/>
          <p14:tracePt t="52263" x="3348038" y="3322638"/>
          <p14:tracePt t="52271" x="3348038" y="3313113"/>
          <p14:tracePt t="52281" x="3357563" y="3303588"/>
          <p14:tracePt t="52297" x="3375025" y="3268663"/>
          <p14:tracePt t="52314" x="3384550" y="3224213"/>
          <p14:tracePt t="52330" x="3411538" y="3179763"/>
          <p14:tracePt t="52347" x="3419475" y="3160713"/>
          <p14:tracePt t="52364" x="3465513" y="3108325"/>
          <p14:tracePt t="52380" x="3490913" y="3089275"/>
          <p14:tracePt t="52397" x="3544888" y="3054350"/>
          <p14:tracePt t="52414" x="3589338" y="3009900"/>
          <p14:tracePt t="52431" x="3697288" y="2938463"/>
          <p14:tracePt t="52447" x="3768725" y="2894013"/>
          <p14:tracePt t="52464" x="3813175" y="2857500"/>
          <p14:tracePt t="52480" x="3875088" y="2795588"/>
          <p14:tracePt t="52497" x="3946525" y="2732088"/>
          <p14:tracePt t="52514" x="3965575" y="2670175"/>
          <p14:tracePt t="52530" x="3990975" y="2616200"/>
          <p14:tracePt t="52547" x="4000500" y="2562225"/>
          <p14:tracePt t="52564" x="4000500" y="2527300"/>
          <p14:tracePt t="52580" x="4000500" y="2509838"/>
          <p14:tracePt t="52597" x="4000500" y="2482850"/>
          <p14:tracePt t="52614" x="4000500" y="2465388"/>
          <p14:tracePt t="52631" x="4000500" y="2411413"/>
          <p14:tracePt t="52647" x="4000500" y="2312988"/>
          <p14:tracePt t="52664" x="4044950" y="2214563"/>
          <p14:tracePt t="52680" x="4071938" y="2133600"/>
          <p14:tracePt t="52697" x="4071938" y="2044700"/>
          <p14:tracePt t="52714" x="4081463" y="1982788"/>
          <p14:tracePt t="52730" x="4081463" y="1946275"/>
          <p14:tracePt t="52747" x="4081463" y="1901825"/>
          <p14:tracePt t="52764" x="4081463" y="1866900"/>
          <p14:tracePt t="52780" x="4081463" y="1847850"/>
          <p14:tracePt t="52797" x="4081463" y="1822450"/>
          <p14:tracePt t="52814" x="4081463" y="1795463"/>
          <p14:tracePt t="52831" x="4081463" y="1768475"/>
          <p14:tracePt t="52848" x="4108450" y="1704975"/>
          <p14:tracePt t="52864" x="4125913" y="1687513"/>
          <p14:tracePt t="52880" x="4125913" y="1670050"/>
          <p14:tracePt t="52967" x="4133850" y="1652588"/>
          <p14:tracePt t="53007" x="4133850" y="1643063"/>
          <p14:tracePt t="53031" x="4133850" y="1633538"/>
          <p14:tracePt t="53039" x="4133850" y="1625600"/>
          <p14:tracePt t="53048" x="4133850" y="1598613"/>
          <p14:tracePt t="53064" x="4143375" y="1589088"/>
          <p14:tracePt t="53143" x="4143375" y="1581150"/>
          <p14:tracePt t="53191" x="4143375" y="1571625"/>
          <p14:tracePt t="53719" x="4160838" y="1554163"/>
          <p14:tracePt t="53727" x="4179888" y="1554163"/>
          <p14:tracePt t="53735" x="4205288" y="1554163"/>
          <p14:tracePt t="53747" x="4251325" y="1554163"/>
          <p14:tracePt t="53764" x="4268788" y="1554163"/>
          <p14:tracePt t="53780" x="4295775" y="1554163"/>
          <p14:tracePt t="53797" x="4322763" y="1554163"/>
          <p14:tracePt t="53814" x="4330700" y="1554163"/>
          <p14:tracePt t="53831" x="4375150" y="1554163"/>
          <p14:tracePt t="53847" x="4446588" y="1554163"/>
          <p14:tracePt t="53864" x="4510088" y="1554163"/>
          <p14:tracePt t="53880" x="4581525" y="1562100"/>
          <p14:tracePt t="53897" x="4687888" y="1562100"/>
          <p14:tracePt t="53914" x="4751388" y="1589088"/>
          <p14:tracePt t="53930" x="4786313" y="1589088"/>
          <p14:tracePt t="53947" x="4830763" y="1598613"/>
          <p14:tracePt t="53964" x="4840288" y="1598613"/>
          <p14:tracePt t="53980" x="4875213" y="1598613"/>
          <p14:tracePt t="54014" x="4894263" y="1598613"/>
          <p14:tracePt t="54016" x="4902200" y="1608138"/>
          <p14:tracePt t="54031" x="4938713" y="1608138"/>
          <p14:tracePt t="54047" x="4991100" y="1625600"/>
          <p14:tracePt t="54064" x="5054600" y="1633538"/>
          <p14:tracePt t="54080" x="5108575" y="1660525"/>
          <p14:tracePt t="54097" x="5180013" y="1670050"/>
          <p14:tracePt t="54114" x="5259388" y="1687513"/>
          <p14:tracePt t="54130" x="5357813" y="1714500"/>
          <p14:tracePt t="54147" x="5419725" y="1714500"/>
          <p14:tracePt t="54164" x="5456238" y="1714500"/>
          <p14:tracePt t="54180" x="5500688" y="1714500"/>
          <p14:tracePt t="54197" x="5545138" y="1714500"/>
          <p14:tracePt t="54214" x="5599113" y="1714500"/>
          <p14:tracePt t="54231" x="5741988" y="1714500"/>
          <p14:tracePt t="54247" x="5857875" y="1724025"/>
          <p14:tracePt t="54264" x="5946775" y="1741488"/>
          <p14:tracePt t="54280" x="6018213" y="1741488"/>
          <p14:tracePt t="54297" x="6116638" y="1741488"/>
          <p14:tracePt t="54314" x="6143625" y="1741488"/>
          <p14:tracePt t="54330" x="6188075" y="1741488"/>
          <p14:tracePt t="54347" x="6232525" y="1741488"/>
          <p14:tracePt t="54364" x="6296025" y="1741488"/>
          <p14:tracePt t="54380" x="6357938" y="1741488"/>
          <p14:tracePt t="54397" x="6446838" y="1741488"/>
          <p14:tracePt t="54414" x="6562725" y="1724025"/>
          <p14:tracePt t="54431" x="6670675" y="1704975"/>
          <p14:tracePt t="54448" x="6732588" y="1697038"/>
          <p14:tracePt t="54464" x="6769100" y="1697038"/>
          <p14:tracePt t="54480" x="6786563" y="1687513"/>
          <p14:tracePt t="54497" x="6813550" y="1660525"/>
          <p14:tracePt t="54514" x="6823075" y="1652588"/>
          <p14:tracePt t="54671" x="6823075" y="1643063"/>
          <p14:tracePt t="54687" x="6823075" y="1625600"/>
          <p14:tracePt t="54703" x="6823075" y="1616075"/>
          <p14:tracePt t="54727" x="6823075" y="1598613"/>
          <p14:tracePt t="54735" x="6823075" y="1589088"/>
          <p14:tracePt t="54748" x="6813550" y="1589088"/>
          <p14:tracePt t="54764" x="6786563" y="1581150"/>
          <p14:tracePt t="54780" x="6742113" y="1581150"/>
          <p14:tracePt t="54797" x="6697663" y="1581150"/>
          <p14:tracePt t="54814" x="6643688" y="1554163"/>
          <p14:tracePt t="54831" x="6562725" y="1544638"/>
          <p14:tracePt t="54848" x="6500813" y="1536700"/>
          <p14:tracePt t="54864" x="6456363" y="1536700"/>
          <p14:tracePt t="54880" x="6330950" y="1536700"/>
          <p14:tracePt t="54897" x="6188075" y="1536700"/>
          <p14:tracePt t="54914" x="6010275" y="1517650"/>
          <p14:tracePt t="54930" x="5830888" y="1482725"/>
          <p14:tracePt t="54947" x="5661025" y="1455738"/>
          <p14:tracePt t="54964" x="5537200" y="1455738"/>
          <p14:tracePt t="54980" x="5402263" y="1455738"/>
          <p14:tracePt t="54997" x="5276850" y="1455738"/>
          <p14:tracePt t="55014" x="5116513" y="1455738"/>
          <p14:tracePt t="55031" x="4867275" y="1438275"/>
          <p14:tracePt t="55048" x="4741863" y="1438275"/>
          <p14:tracePt t="55064" x="4660900" y="1438275"/>
          <p14:tracePt t="55080" x="4598988" y="1438275"/>
          <p14:tracePt t="55097" x="4572000" y="1438275"/>
          <p14:tracePt t="55114" x="4545013" y="1438275"/>
          <p14:tracePt t="55130" x="4500563" y="1438275"/>
          <p14:tracePt t="55147" x="4446588" y="1438275"/>
          <p14:tracePt t="55164" x="4402138" y="1438275"/>
          <p14:tracePt t="55180" x="4330700" y="1438275"/>
          <p14:tracePt t="55197" x="4276725" y="1465263"/>
          <p14:tracePt t="55214" x="4251325" y="1465263"/>
          <p14:tracePt t="55230" x="4224338" y="1473200"/>
          <p14:tracePt t="55247" x="4214813" y="1473200"/>
          <p14:tracePt t="55264" x="4205288" y="1473200"/>
          <p14:tracePt t="55280" x="4197350" y="1482725"/>
          <p14:tracePt t="55471" x="4205288" y="1490663"/>
          <p14:tracePt t="55480" x="4214813" y="1490663"/>
          <p14:tracePt t="55487" x="4251325" y="1490663"/>
          <p14:tracePt t="55497" x="4276725" y="1490663"/>
          <p14:tracePt t="55514" x="4348163" y="1490663"/>
          <p14:tracePt t="55530" x="4483100" y="1509713"/>
          <p14:tracePt t="55547" x="4633913" y="1536700"/>
          <p14:tracePt t="55564" x="4776788" y="1536700"/>
          <p14:tracePt t="55580" x="4929188" y="1536700"/>
          <p14:tracePt t="55597" x="5072063" y="1536700"/>
          <p14:tracePt t="55613" x="5224463" y="1554163"/>
          <p14:tracePt t="55631" x="5340350" y="1554163"/>
          <p14:tracePt t="55647" x="5411788" y="1554163"/>
          <p14:tracePt t="55664" x="5518150" y="1554163"/>
          <p14:tracePt t="55680" x="5634038" y="1554163"/>
          <p14:tracePt t="55697" x="5741988" y="1554163"/>
          <p14:tracePt t="55714" x="5867400" y="1536700"/>
          <p14:tracePt t="55730" x="5929313" y="1536700"/>
          <p14:tracePt t="55747" x="5965825" y="1517650"/>
          <p14:tracePt t="55764" x="6018213" y="1517650"/>
          <p14:tracePt t="55780" x="6072188" y="1517650"/>
          <p14:tracePt t="55797" x="6099175" y="1517650"/>
          <p14:tracePt t="55814" x="6116638" y="1517650"/>
          <p14:tracePt t="55831" x="6153150" y="1517650"/>
          <p14:tracePt t="55848" x="6180138" y="1517650"/>
          <p14:tracePt t="55864" x="6205538" y="1517650"/>
          <p14:tracePt t="55880" x="6224588" y="1517650"/>
          <p14:tracePt t="55897" x="6269038" y="1517650"/>
          <p14:tracePt t="55913" x="6296025" y="1517650"/>
          <p14:tracePt t="55930" x="6348413" y="1517650"/>
          <p14:tracePt t="55947" x="6394450" y="1517650"/>
          <p14:tracePt t="55963" x="6456363" y="1517650"/>
          <p14:tracePt t="55980" x="6527800" y="1517650"/>
          <p14:tracePt t="55997" x="6589713" y="1517650"/>
          <p14:tracePt t="56014" x="6634163" y="1517650"/>
          <p14:tracePt t="56030" x="6643688" y="1517650"/>
          <p14:tracePt t="56231" x="6670675" y="1517650"/>
          <p14:tracePt t="56247" x="6680200" y="1517650"/>
          <p14:tracePt t="56591" x="6688138" y="1517650"/>
          <p14:tracePt t="56623" x="6697663" y="1517650"/>
          <p14:tracePt t="56655" x="6724650" y="1517650"/>
          <p14:tracePt t="56687" x="6732588" y="1517650"/>
          <p14:tracePt t="56775" x="6742113" y="1517650"/>
          <p14:tracePt t="56831" x="6751638" y="1509713"/>
          <p14:tracePt t="56927" x="6777038" y="1509713"/>
          <p14:tracePt t="56951" x="6786563" y="1509713"/>
          <p14:tracePt t="56967" x="6796088" y="1509713"/>
          <p14:tracePt t="56975" x="6804025" y="1509713"/>
          <p14:tracePt t="56983" x="6823075" y="1509713"/>
          <p14:tracePt t="56997" x="6840538" y="1509713"/>
          <p14:tracePt t="57014" x="6848475" y="1509713"/>
          <p14:tracePt t="57031" x="6875463" y="1509713"/>
          <p14:tracePt t="60231" x="6884988" y="1509713"/>
          <p14:tracePt t="60239" x="6884988" y="1527175"/>
          <p14:tracePt t="60247" x="6884988" y="1536700"/>
          <p14:tracePt t="60264" x="6858000" y="1554163"/>
          <p14:tracePt t="60280" x="6759575" y="1598613"/>
          <p14:tracePt t="60297" x="6697663" y="1608138"/>
          <p14:tracePt t="60313" x="6562725" y="1625600"/>
          <p14:tracePt t="60330" x="6367463" y="1670050"/>
          <p14:tracePt t="60347" x="6027738" y="1714500"/>
          <p14:tracePt t="60363" x="5643563" y="1751013"/>
          <p14:tracePt t="60380" x="5241925" y="1751013"/>
          <p14:tracePt t="60397" x="4857750" y="1751013"/>
          <p14:tracePt t="60413" x="4633913" y="1724025"/>
          <p14:tracePt t="60431" x="4313238" y="1670050"/>
          <p14:tracePt t="60447" x="4205288" y="1625600"/>
          <p14:tracePt t="60464" x="4170363" y="1625600"/>
          <p14:tracePt t="60496" x="4152900" y="1608138"/>
          <p14:tracePt t="60543" x="4133850" y="1589088"/>
          <p14:tracePt t="60551" x="4125913" y="1581150"/>
          <p14:tracePt t="60563" x="4116388" y="1554163"/>
          <p14:tracePt t="60580" x="4098925" y="1536700"/>
          <p14:tracePt t="60597" x="4089400" y="1527175"/>
          <p14:tracePt t="60613" x="4089400" y="1509713"/>
          <p14:tracePt t="60663" x="4089400" y="1500188"/>
          <p14:tracePt t="60680" x="4089400" y="1490663"/>
          <p14:tracePt t="60696" x="4089400" y="1482725"/>
          <p14:tracePt t="60703" x="4089400" y="1465263"/>
          <p14:tracePt t="60799" x="4081463" y="1446213"/>
          <p14:tracePt t="60815" x="4062413" y="1446213"/>
          <p14:tracePt t="60823" x="4044950" y="1438275"/>
          <p14:tracePt t="60839" x="3990975" y="1428750"/>
          <p14:tracePt t="60848" x="3946525" y="1411288"/>
          <p14:tracePt t="60864" x="3884613" y="1374775"/>
          <p14:tracePt t="60880" x="3803650" y="1347788"/>
          <p14:tracePt t="60896" x="3714750" y="1330325"/>
          <p14:tracePt t="60913" x="3705225" y="1322388"/>
          <p14:tracePt t="60967" x="3679825" y="1322388"/>
          <p14:tracePt t="60983" x="3670300" y="1322388"/>
          <p14:tracePt t="61071" x="3660775" y="1322388"/>
          <p14:tracePt t="61119" x="3660775" y="1330325"/>
          <p14:tracePt t="61127" x="3652838" y="1357313"/>
          <p14:tracePt t="61135" x="3652838" y="1374775"/>
          <p14:tracePt t="61147" x="3652838" y="1419225"/>
          <p14:tracePt t="61163" x="3643313" y="1446213"/>
          <p14:tracePt t="61180" x="3625850" y="1500188"/>
          <p14:tracePt t="61197" x="3608388" y="1544638"/>
          <p14:tracePt t="61213" x="3598863" y="1562100"/>
          <p14:tracePt t="61230" x="3589338" y="1581150"/>
          <p14:tracePt t="61247" x="3589338" y="1598613"/>
          <p14:tracePt t="61559" x="3589338" y="1589088"/>
          <p14:tracePt t="61567" x="3608388" y="1589088"/>
          <p14:tracePt t="61575" x="3616325" y="1589088"/>
          <p14:tracePt t="61583" x="3625850" y="1581150"/>
          <p14:tracePt t="61597" x="3660775" y="1581150"/>
          <p14:tracePt t="61613" x="3679825" y="1571625"/>
          <p14:tracePt t="61631" x="3741738" y="1554163"/>
          <p14:tracePt t="61647" x="3795713" y="1536700"/>
          <p14:tracePt t="61664" x="3840163" y="1527175"/>
          <p14:tracePt t="61680" x="3875088" y="1517650"/>
          <p14:tracePt t="61735" x="3884613" y="1517650"/>
          <p14:tracePt t="61743" x="3894138" y="1509713"/>
          <p14:tracePt t="61847" x="3938588" y="1509713"/>
          <p14:tracePt t="61855" x="3965575" y="1517650"/>
          <p14:tracePt t="61864" x="4017963" y="1536700"/>
          <p14:tracePt t="61880" x="4054475" y="1544638"/>
          <p14:tracePt t="61896" x="4133850" y="1554163"/>
          <p14:tracePt t="61913" x="4205288" y="1581150"/>
          <p14:tracePt t="61930" x="4268788" y="1598613"/>
          <p14:tracePt t="61947" x="4286250" y="1608138"/>
          <p14:tracePt t="62671" x="4322763" y="1608138"/>
          <p14:tracePt t="62703" x="4330700" y="1608138"/>
          <p14:tracePt t="62711" x="4340225" y="1608138"/>
          <p14:tracePt t="62719" x="4375150" y="1589088"/>
          <p14:tracePt t="62759" x="4384675" y="1589088"/>
          <p14:tracePt t="62775" x="4394200" y="1589088"/>
          <p14:tracePt t="62791" x="4402138" y="1581150"/>
          <p14:tracePt t="62863" x="4411663" y="1581150"/>
          <p14:tracePt t="63007" x="4402138" y="1608138"/>
          <p14:tracePt t="63015" x="4357688" y="1652588"/>
          <p14:tracePt t="63023" x="4322763" y="1731963"/>
          <p14:tracePt t="63031" x="4276725" y="1795463"/>
          <p14:tracePt t="63047" x="4170363" y="2000250"/>
          <p14:tracePt t="63064" x="4027488" y="2214563"/>
          <p14:tracePt t="63080" x="3965575" y="2357438"/>
          <p14:tracePt t="63096" x="3867150" y="2465388"/>
          <p14:tracePt t="63113" x="3741738" y="2517775"/>
          <p14:tracePt t="63130" x="3670300" y="2536825"/>
          <p14:tracePt t="63147" x="3643313" y="2536825"/>
          <p14:tracePt t="63199" x="3625850" y="2536825"/>
          <p14:tracePt t="63223" x="3616325" y="2536825"/>
          <p14:tracePt t="63231" x="3608388" y="2536825"/>
          <p14:tracePt t="63239" x="3589338" y="2536825"/>
          <p14:tracePt t="63248" x="3571875" y="2536825"/>
          <p14:tracePt t="63264" x="3536950" y="2536825"/>
          <p14:tracePt t="63280" x="3509963" y="2536825"/>
          <p14:tracePt t="63296" x="3482975" y="2517775"/>
          <p14:tracePt t="63313" x="3446463" y="2500313"/>
          <p14:tracePt t="63330" x="3411538" y="2455863"/>
          <p14:tracePt t="63347" x="3384550" y="2393950"/>
          <p14:tracePt t="63363" x="3384550" y="2312988"/>
          <p14:tracePt t="63380" x="3384550" y="2259013"/>
          <p14:tracePt t="63397" x="3394075" y="2224088"/>
          <p14:tracePt t="63413" x="3402013" y="2187575"/>
          <p14:tracePt t="63575" x="3411538" y="2197100"/>
          <p14:tracePt t="63679" x="3411538" y="2214563"/>
          <p14:tracePt t="63687" x="3411538" y="2224088"/>
          <p14:tracePt t="63703" x="3411538" y="2241550"/>
          <p14:tracePt t="63713" x="3411538" y="2268538"/>
          <p14:tracePt t="63730" x="3411538" y="2295525"/>
          <p14:tracePt t="63746" x="3411538" y="2312988"/>
          <p14:tracePt t="63763" x="3411538" y="2357438"/>
          <p14:tracePt t="63780" x="3411538" y="2384425"/>
          <p14:tracePt t="63796" x="3411538" y="2411413"/>
          <p14:tracePt t="63813" x="3411538" y="2419350"/>
          <p14:tracePt t="63831" x="3411538" y="2465388"/>
          <p14:tracePt t="63847" x="3411538" y="2536825"/>
          <p14:tracePt t="63864" x="3411538" y="2608263"/>
          <p14:tracePt t="63880" x="3411538" y="2714625"/>
          <p14:tracePt t="63897" x="3411538" y="2795588"/>
          <p14:tracePt t="63913" x="3411538" y="2840038"/>
          <p14:tracePt t="63930" x="3411538" y="2884488"/>
          <p14:tracePt t="63946" x="3411538" y="2894013"/>
          <p14:tracePt t="63963" x="3419475" y="2901950"/>
          <p14:tracePt t="64079" x="3429000" y="2901950"/>
          <p14:tracePt t="64096" x="3429000" y="2894013"/>
          <p14:tracePt t="64103" x="3429000" y="2874963"/>
          <p14:tracePt t="64113" x="3429000" y="2847975"/>
          <p14:tracePt t="64130" x="3446463" y="2768600"/>
          <p14:tracePt t="64146" x="3455988" y="2705100"/>
          <p14:tracePt t="64163" x="3473450" y="2598738"/>
          <p14:tracePt t="64180" x="3509963" y="2536825"/>
          <p14:tracePt t="64196" x="3509963" y="2517775"/>
          <p14:tracePt t="64213" x="3517900" y="2473325"/>
          <p14:tracePt t="64230" x="3517900" y="2446338"/>
          <p14:tracePt t="64247" x="3527425" y="2366963"/>
          <p14:tracePt t="64263" x="3527425" y="2303463"/>
          <p14:tracePt t="64280" x="3554413" y="2268538"/>
          <p14:tracePt t="64296" x="3554413" y="2224088"/>
          <p14:tracePt t="64313" x="3562350" y="2187575"/>
          <p14:tracePt t="64330" x="3562350" y="2179638"/>
          <p14:tracePt t="64543" x="3562350" y="2197100"/>
          <p14:tracePt t="64551" x="3562350" y="2224088"/>
          <p14:tracePt t="64563" x="3562350" y="2241550"/>
          <p14:tracePt t="64580" x="3562350" y="2295525"/>
          <p14:tracePt t="64596" x="3554413" y="2339975"/>
          <p14:tracePt t="64613" x="3554413" y="2384425"/>
          <p14:tracePt t="64631" x="3554413" y="2419350"/>
          <p14:tracePt t="64647" x="3536950" y="2482850"/>
          <p14:tracePt t="64663" x="3527425" y="2536825"/>
          <p14:tracePt t="64680" x="3500438" y="2598738"/>
          <p14:tracePt t="64696" x="3490913" y="2625725"/>
          <p14:tracePt t="64713" x="3473450" y="2687638"/>
          <p14:tracePt t="64730" x="3465513" y="2714625"/>
          <p14:tracePt t="64746" x="3455988" y="2759075"/>
          <p14:tracePt t="64763" x="3446463" y="2768600"/>
          <p14:tracePt t="64871" x="3429000" y="2776538"/>
          <p14:tracePt t="64879" x="3419475" y="2768600"/>
          <p14:tracePt t="64887" x="3419475" y="2741613"/>
          <p14:tracePt t="64897" x="3411538" y="2714625"/>
          <p14:tracePt t="64913" x="3411538" y="2670175"/>
          <p14:tracePt t="64930" x="3411538" y="2625725"/>
          <p14:tracePt t="64946" x="3411538" y="2581275"/>
          <p14:tracePt t="64963" x="3411538" y="2517775"/>
          <p14:tracePt t="64980" x="3411538" y="2473325"/>
          <p14:tracePt t="64996" x="3429000" y="2428875"/>
          <p14:tracePt t="65013" x="3446463" y="2384425"/>
          <p14:tracePt t="65030" x="3446463" y="2357438"/>
          <p14:tracePt t="65047" x="3455988" y="2276475"/>
          <p14:tracePt t="65064" x="3473450" y="2259013"/>
          <p14:tracePt t="65080" x="3473450" y="2224088"/>
          <p14:tracePt t="65096" x="3490913" y="2205038"/>
          <p14:tracePt t="65279" x="3490913" y="2224088"/>
          <p14:tracePt t="65287" x="3490913" y="2232025"/>
          <p14:tracePt t="65296" x="3490913" y="2268538"/>
          <p14:tracePt t="65313" x="3490913" y="2322513"/>
          <p14:tracePt t="65330" x="3490913" y="2384425"/>
          <p14:tracePt t="65346" x="3490913" y="2446338"/>
          <p14:tracePt t="65363" x="3490913" y="2509838"/>
          <p14:tracePt t="65380" x="3490913" y="2544763"/>
          <p14:tracePt t="65396" x="3490913" y="2571750"/>
          <p14:tracePt t="65413" x="3490913" y="2589213"/>
          <p14:tracePt t="65430" x="3490913" y="2616200"/>
          <p14:tracePt t="65446" x="3490913" y="2633663"/>
          <p14:tracePt t="65464" x="3490913" y="2670175"/>
          <p14:tracePt t="65480" x="3490913" y="2679700"/>
          <p14:tracePt t="65496" x="3490913" y="2687638"/>
          <p14:tracePt t="65513" x="3490913" y="2697163"/>
          <p14:tracePt t="65655" x="3490913" y="2679700"/>
          <p14:tracePt t="65663" x="3490913" y="2625725"/>
          <p14:tracePt t="65671" x="3490913" y="2598738"/>
          <p14:tracePt t="65680" x="3490913" y="2544763"/>
          <p14:tracePt t="65696" x="3490913" y="2438400"/>
          <p14:tracePt t="65713" x="3490913" y="2366963"/>
          <p14:tracePt t="65730" x="3490913" y="2312988"/>
          <p14:tracePt t="65747" x="3490913" y="2303463"/>
          <p14:tracePt t="65763" x="3490913" y="2295525"/>
          <p14:tracePt t="65839" x="3490913" y="2286000"/>
          <p14:tracePt t="65855" x="3490913" y="2268538"/>
          <p14:tracePt t="66007" x="3490913" y="2303463"/>
          <p14:tracePt t="66015" x="3490913" y="2322513"/>
          <p14:tracePt t="66023" x="3490913" y="2347913"/>
          <p14:tracePt t="66031" x="3490913" y="2384425"/>
          <p14:tracePt t="66047" x="3490913" y="2428875"/>
          <p14:tracePt t="66063" x="3473450" y="2465388"/>
          <p14:tracePt t="66080" x="3473450" y="2490788"/>
          <p14:tracePt t="66096" x="3465513" y="2544763"/>
          <p14:tracePt t="66113" x="3465513" y="2589213"/>
          <p14:tracePt t="66130" x="3446463" y="2616200"/>
          <p14:tracePt t="66146" x="3446463" y="2643188"/>
          <p14:tracePt t="66163" x="3446463" y="2652713"/>
          <p14:tracePt t="66180" x="3446463" y="2679700"/>
          <p14:tracePt t="66319" x="3429000" y="2633663"/>
          <p14:tracePt t="66327" x="3429000" y="2581275"/>
          <p14:tracePt t="66335" x="3429000" y="2544763"/>
          <p14:tracePt t="66346" x="3429000" y="2490788"/>
          <p14:tracePt t="66363" x="3429000" y="2428875"/>
          <p14:tracePt t="66380" x="3429000" y="2374900"/>
          <p14:tracePt t="66396" x="3429000" y="2347913"/>
          <p14:tracePt t="66413" x="3429000" y="2339975"/>
          <p14:tracePt t="66430" x="3429000" y="2330450"/>
          <p14:tracePt t="66631" x="3429000" y="2374900"/>
          <p14:tracePt t="66639" x="3429000" y="2411413"/>
          <p14:tracePt t="66647" x="3429000" y="2455863"/>
          <p14:tracePt t="66663" x="3429000" y="2581275"/>
          <p14:tracePt t="66680" x="3429000" y="2670175"/>
          <p14:tracePt t="66696" x="3429000" y="2759075"/>
          <p14:tracePt t="66713" x="3429000" y="2795588"/>
          <p14:tracePt t="66729" x="3429000" y="2803525"/>
          <p14:tracePt t="66855" x="3429000" y="2813050"/>
          <p14:tracePt t="66863" x="3438525" y="2813050"/>
          <p14:tracePt t="66871" x="3465513" y="2776538"/>
          <p14:tracePt t="66880" x="3490913" y="2751138"/>
          <p14:tracePt t="66896" x="3536950" y="2652713"/>
          <p14:tracePt t="66914" x="3652838" y="2438400"/>
          <p14:tracePt t="66930" x="3768725" y="2295525"/>
          <p14:tracePt t="66946" x="3911600" y="2098675"/>
          <p14:tracePt t="66963" x="4017963" y="1990725"/>
          <p14:tracePt t="66980" x="4081463" y="1911350"/>
          <p14:tracePt t="66996" x="4152900" y="1830388"/>
          <p14:tracePt t="67013" x="4224338" y="1768475"/>
          <p14:tracePt t="67030" x="4259263" y="1697038"/>
          <p14:tracePt t="67047" x="4303713" y="1643063"/>
          <p14:tracePt t="67063" x="4330700" y="1633538"/>
          <p14:tracePt t="67080" x="4375150" y="1608138"/>
          <p14:tracePt t="67096" x="4394200" y="1589088"/>
          <p14:tracePt t="67113" x="4429125" y="1571625"/>
          <p14:tracePt t="67130" x="4456113" y="1544638"/>
          <p14:tracePt t="67146" x="4518025" y="1517650"/>
          <p14:tracePt t="67163" x="4572000" y="1517650"/>
          <p14:tracePt t="67179" x="4608513" y="1517650"/>
          <p14:tracePt t="67196" x="4616450" y="1517650"/>
          <p14:tracePt t="67230" x="4625975" y="1517650"/>
          <p14:tracePt t="67247" x="4670425" y="1517650"/>
          <p14:tracePt t="67264" x="4697413" y="1517650"/>
          <p14:tracePt t="67280" x="4724400" y="1517650"/>
          <p14:tracePt t="67296" x="4732338" y="1517650"/>
          <p14:tracePt t="67313" x="4751388" y="1517650"/>
          <p14:tracePt t="67599" x="4776788" y="1517650"/>
          <p14:tracePt t="67607" x="4786313" y="1517650"/>
          <p14:tracePt t="67623" x="4822825" y="1517650"/>
          <p14:tracePt t="67631" x="4830763" y="1536700"/>
          <p14:tracePt t="67647" x="4840288" y="1544638"/>
          <p14:tracePt t="67663" x="4867275" y="1544638"/>
          <p14:tracePt t="67680" x="4894263" y="1544638"/>
          <p14:tracePt t="67696" x="4911725" y="1544638"/>
          <p14:tracePt t="67713" x="4919663" y="1554163"/>
          <p14:tracePt t="67746" x="4929188" y="1554163"/>
          <p14:tracePt t="67763" x="4965700" y="1562100"/>
          <p14:tracePt t="67780" x="4973638" y="1562100"/>
          <p14:tracePt t="67796" x="5010150" y="1589088"/>
          <p14:tracePt t="67927" x="5010150" y="1598613"/>
          <p14:tracePt t="67943" x="5010150" y="1616075"/>
          <p14:tracePt t="67951" x="4991100" y="1643063"/>
          <p14:tracePt t="67963" x="4965700" y="1670050"/>
          <p14:tracePt t="67980" x="4902200" y="1731963"/>
          <p14:tracePt t="67996" x="4813300" y="1847850"/>
          <p14:tracePt t="68013" x="4633913" y="2054225"/>
          <p14:tracePt t="68029" x="4411663" y="2268538"/>
          <p14:tracePt t="68047" x="4071938" y="2625725"/>
          <p14:tracePt t="68064" x="3894138" y="2894013"/>
          <p14:tracePt t="68080" x="3732213" y="3081338"/>
          <p14:tracePt t="68096" x="3608388" y="3232150"/>
          <p14:tracePt t="68113" x="3554413" y="3322638"/>
          <p14:tracePt t="68129" x="3544888" y="3340100"/>
          <p14:tracePt t="68146" x="3544888" y="3348038"/>
          <p14:tracePt t="68163" x="3536950" y="3367088"/>
          <p14:tracePt t="68199" x="3517900" y="3367088"/>
          <p14:tracePt t="68213" x="3509963" y="3367088"/>
          <p14:tracePt t="68230" x="3465513" y="3384550"/>
          <p14:tracePt t="68246" x="3419475" y="3384550"/>
          <p14:tracePt t="68351" x="3411538" y="3375025"/>
          <p14:tracePt t="68367" x="3411538" y="3367088"/>
          <p14:tracePt t="68383" x="3411538" y="3357563"/>
          <p14:tracePt t="68399" x="3411538" y="3348038"/>
          <p14:tracePt t="68407" x="3411538" y="3340100"/>
          <p14:tracePt t="68423" x="3411538" y="3313113"/>
          <p14:tracePt t="68455" x="3411538" y="3303588"/>
          <p14:tracePt t="68535" x="3411538" y="3295650"/>
          <p14:tracePt t="68543" x="3411538" y="3286125"/>
          <p14:tracePt t="68551" x="3411538" y="3251200"/>
          <p14:tracePt t="68563" x="3411538" y="3241675"/>
          <p14:tracePt t="68580" x="3411538" y="3214688"/>
          <p14:tracePt t="68596" x="3419475" y="3197225"/>
          <p14:tracePt t="68613" x="3419475" y="3187700"/>
          <p14:tracePt t="68630" x="3419475" y="3160713"/>
          <p14:tracePt t="68647" x="3455988" y="3125788"/>
          <p14:tracePt t="68895" x="3465513" y="3125788"/>
          <p14:tracePt t="68903" x="3465513" y="3143250"/>
          <p14:tracePt t="68912" x="3465513" y="3152775"/>
          <p14:tracePt t="68930" x="3465513" y="3170238"/>
          <p14:tracePt t="68946" x="3465513" y="3205163"/>
          <p14:tracePt t="68963" x="3465513" y="3232150"/>
          <p14:tracePt t="68980" x="3465513" y="3268663"/>
          <p14:tracePt t="68996" x="3465513" y="3322638"/>
          <p14:tracePt t="69013" x="3465513" y="3367088"/>
          <p14:tracePt t="69030" x="3465513" y="3419475"/>
          <p14:tracePt t="69047" x="3465513" y="3500438"/>
          <p14:tracePt t="69063" x="3465513" y="3544888"/>
          <p14:tracePt t="69080" x="3465513" y="3589338"/>
          <p14:tracePt t="69096" x="3465513" y="3633788"/>
          <p14:tracePt t="69113" x="3465513" y="3652838"/>
          <p14:tracePt t="69130" x="3465513" y="3660775"/>
          <p14:tracePt t="69146" x="3465513" y="3687763"/>
          <p14:tracePt t="69163" x="3465513" y="3697288"/>
          <p14:tracePt t="69179" x="3465513" y="3705225"/>
          <p14:tracePt t="69319" x="3465513" y="3697288"/>
          <p14:tracePt t="69327" x="3465513" y="3687763"/>
          <p14:tracePt t="69335" x="3446463" y="3633788"/>
          <p14:tracePt t="69346" x="3438525" y="3581400"/>
          <p14:tracePt t="69363" x="3394075" y="3465513"/>
          <p14:tracePt t="69380" x="3375025" y="3357563"/>
          <p14:tracePt t="69396" x="3348038" y="3197225"/>
          <p14:tracePt t="69413" x="3348038" y="3089275"/>
          <p14:tracePt t="69430" x="3276600" y="2928938"/>
          <p14:tracePt t="69447" x="3214688" y="2697163"/>
          <p14:tracePt t="69463" x="3160713" y="2571750"/>
          <p14:tracePt t="69479" x="3133725" y="2509838"/>
          <p14:tracePt t="69496" x="3125788" y="2473325"/>
          <p14:tracePt t="69591" x="3098800" y="2446338"/>
          <p14:tracePt t="69599" x="3089275" y="2401888"/>
          <p14:tracePt t="69615" x="3081338" y="2393950"/>
          <p14:tracePt t="69623" x="3054350" y="2339975"/>
          <p14:tracePt t="69631" x="3027363" y="2322513"/>
          <p14:tracePt t="69647" x="3009900" y="2295525"/>
          <p14:tracePt t="69759" x="2990850" y="2295525"/>
          <p14:tracePt t="69775" x="2982913" y="2312988"/>
          <p14:tracePt t="69791" x="2982913" y="2339975"/>
          <p14:tracePt t="69799" x="2982913" y="2357438"/>
          <p14:tracePt t="69815" x="2982913" y="2384425"/>
          <p14:tracePt t="69831" x="3000375" y="2401888"/>
          <p14:tracePt t="69983" x="3000375" y="2411413"/>
          <p14:tracePt t="69991" x="3000375" y="2419350"/>
          <p14:tracePt t="69999" x="3000375" y="2438400"/>
          <p14:tracePt t="70013" x="3000375" y="2446338"/>
          <p14:tracePt t="70030" x="3000375" y="2455863"/>
          <p14:tracePt t="70046" x="3000375" y="2473325"/>
          <p14:tracePt t="70095" x="3000375" y="2490788"/>
          <p14:tracePt t="70103" x="3009900" y="2500313"/>
          <p14:tracePt t="70119" x="3017838" y="2527300"/>
          <p14:tracePt t="70143" x="3027363" y="2536825"/>
          <p14:tracePt t="70159" x="3036888" y="2544763"/>
          <p14:tracePt t="70175" x="3036888" y="2554288"/>
          <p14:tracePt t="70183" x="3044825" y="2562225"/>
          <p14:tracePt t="70199" x="3062288" y="2571750"/>
          <p14:tracePt t="70213" x="3062288" y="2598738"/>
          <p14:tracePt t="70230" x="3089275" y="2625725"/>
          <p14:tracePt t="70247" x="3125788" y="2687638"/>
          <p14:tracePt t="70263" x="3160713" y="2724150"/>
          <p14:tracePt t="70280" x="3197225" y="2759075"/>
          <p14:tracePt t="70296" x="3224213" y="2786063"/>
          <p14:tracePt t="70313" x="3251200" y="2813050"/>
          <p14:tracePt t="70330" x="3268663" y="2840038"/>
          <p14:tracePt t="70346" x="3295650" y="2884488"/>
          <p14:tracePt t="70363" x="3313113" y="2911475"/>
          <p14:tracePt t="70380" x="3322638" y="2919413"/>
          <p14:tracePt t="70396" x="3330575" y="2938463"/>
          <p14:tracePt t="70413" x="3357563" y="2965450"/>
          <p14:tracePt t="70463" x="3367088" y="2973388"/>
          <p14:tracePt t="70487" x="3375025" y="2982913"/>
          <p14:tracePt t="70496" x="3384550" y="2990850"/>
          <p14:tracePt t="70615" x="3384550" y="2982913"/>
          <p14:tracePt t="70623" x="3384550" y="2955925"/>
          <p14:tracePt t="70631" x="3384550" y="2946400"/>
          <p14:tracePt t="70647" x="3375025" y="2919413"/>
          <p14:tracePt t="70663" x="3348038" y="2884488"/>
          <p14:tracePt t="70680" x="3313113" y="2822575"/>
          <p14:tracePt t="70696" x="3276600" y="2786063"/>
          <p14:tracePt t="70713" x="3241675" y="2751138"/>
          <p14:tracePt t="70730" x="3224213" y="2714625"/>
          <p14:tracePt t="70746" x="3197225" y="2687638"/>
          <p14:tracePt t="70764" x="3179763" y="2670175"/>
          <p14:tracePt t="70779" x="3170238" y="2643188"/>
          <p14:tracePt t="70796" x="3143250" y="2608263"/>
          <p14:tracePt t="70813" x="3125788" y="2589213"/>
          <p14:tracePt t="70846" x="3116263" y="2581275"/>
          <p14:tracePt t="70911" x="3089275" y="2581275"/>
          <p14:tracePt t="70935" x="3081338" y="2581275"/>
          <p14:tracePt t="70943" x="3071813" y="2571750"/>
          <p14:tracePt t="71007" x="3062288" y="2554288"/>
          <p14:tracePt t="71023" x="3062288" y="2544763"/>
          <p14:tracePt t="71055" x="3054350" y="2527300"/>
          <p14:tracePt t="71199" x="3081338" y="2527300"/>
          <p14:tracePt t="71207" x="3089275" y="2527300"/>
          <p14:tracePt t="71215" x="3116263" y="2527300"/>
          <p14:tracePt t="71231" x="3160713" y="2554288"/>
          <p14:tracePt t="71247" x="3232150" y="2589213"/>
          <p14:tracePt t="71264" x="3276600" y="2625725"/>
          <p14:tracePt t="71280" x="3322638" y="2652713"/>
          <p14:tracePt t="71296" x="3340100" y="2670175"/>
          <p14:tracePt t="71329" x="3348038" y="2679700"/>
          <p14:tracePt t="71346" x="3375025" y="2697163"/>
          <p14:tracePt t="71363" x="3384550" y="2705100"/>
          <p14:tracePt t="71379" x="3411538" y="2741613"/>
          <p14:tracePt t="71396" x="3465513" y="2776538"/>
          <p14:tracePt t="71413" x="3500438" y="2813050"/>
          <p14:tracePt t="71429" x="3536950" y="2847975"/>
          <p14:tracePt t="71463" x="3544888" y="2847975"/>
          <p14:tracePt t="71655" x="3517900" y="2822575"/>
          <p14:tracePt t="71663" x="3473450" y="2786063"/>
          <p14:tracePt t="71671" x="3455988" y="2759075"/>
          <p14:tracePt t="71681" x="3429000" y="2751138"/>
          <p14:tracePt t="71698" x="3367088" y="2697163"/>
          <p14:tracePt t="71713" x="3295650" y="2643188"/>
          <p14:tracePt t="71730" x="3214688" y="2581275"/>
          <p14:tracePt t="71747" x="3205163" y="2571750"/>
          <p14:tracePt t="71763" x="3170238" y="2554288"/>
          <p14:tracePt t="71780" x="3152775" y="2536825"/>
          <p14:tracePt t="71797" x="3116263" y="2509838"/>
          <p14:tracePt t="71813" x="3108325" y="2500313"/>
          <p14:tracePt t="71855" x="3089275" y="2490788"/>
          <p14:tracePt t="71871" x="3071813" y="2482850"/>
          <p14:tracePt t="71895" x="3062288" y="2473325"/>
          <p14:tracePt t="71919" x="3054350" y="2473325"/>
          <p14:tracePt t="71927" x="3044825" y="2455863"/>
          <p14:tracePt t="71935" x="3027363" y="2455863"/>
          <p14:tracePt t="71946" x="3009900" y="2446338"/>
          <p14:tracePt t="72127" x="3000375" y="2446338"/>
          <p14:tracePt t="72159" x="3027363" y="2473325"/>
          <p14:tracePt t="72167" x="3054350" y="2500313"/>
          <p14:tracePt t="72180" x="3089275" y="2536825"/>
          <p14:tracePt t="72196" x="3179763" y="2608263"/>
          <p14:tracePt t="72213" x="3276600" y="2714625"/>
          <p14:tracePt t="72230" x="3348038" y="2768600"/>
          <p14:tracePt t="72247" x="3419475" y="2813050"/>
          <p14:tracePt t="72264" x="3438525" y="2840038"/>
          <p14:tracePt t="72280" x="3446463" y="2847975"/>
          <p14:tracePt t="73335" x="3465513" y="2867025"/>
          <p14:tracePt t="73351" x="3446463" y="2867025"/>
          <p14:tracePt t="73359" x="3384550" y="2822575"/>
          <p14:tracePt t="73367" x="3322638" y="2768600"/>
          <p14:tracePt t="73379" x="3286125" y="2741613"/>
          <p14:tracePt t="73396" x="3251200" y="2705100"/>
          <p14:tracePt t="73735" x="3187700" y="2652713"/>
          <p14:tracePt t="73743" x="3160713" y="2633663"/>
          <p14:tracePt t="73751" x="3152775" y="2625725"/>
          <p14:tracePt t="73763" x="3143250" y="2625725"/>
          <p14:tracePt t="73779" x="3108325" y="2589213"/>
          <p14:tracePt t="73796" x="3062288" y="2571750"/>
          <p14:tracePt t="73813" x="3036888" y="2554288"/>
          <p14:tracePt t="73829" x="3027363" y="2544763"/>
          <p14:tracePt t="73880" x="3017838" y="2544763"/>
          <p14:tracePt t="73896" x="3009900" y="2536825"/>
          <p14:tracePt t="73903" x="2990850" y="2527300"/>
          <p14:tracePt t="73927" x="2973388" y="2517775"/>
          <p14:tracePt t="73943" x="2955925" y="2500313"/>
          <p14:tracePt t="73975" x="2946400" y="2490788"/>
          <p14:tracePt t="74399" x="2938463" y="2490788"/>
          <p14:tracePt t="74415" x="2938463" y="2509838"/>
          <p14:tracePt t="74423" x="2946400" y="2509838"/>
          <p14:tracePt t="74431" x="2955925" y="2509838"/>
          <p14:tracePt t="74447" x="2973388" y="2527300"/>
          <p14:tracePt t="74463" x="3017838" y="2562225"/>
          <p14:tracePt t="74480" x="3044825" y="2581275"/>
          <p14:tracePt t="74496" x="3071813" y="2616200"/>
          <p14:tracePt t="74512" x="3098800" y="2660650"/>
          <p14:tracePt t="74529" x="3133725" y="2687638"/>
          <p14:tracePt t="74546" x="3160713" y="2724150"/>
          <p14:tracePt t="74562" x="3197225" y="2776538"/>
          <p14:tracePt t="74579" x="3251200" y="2822575"/>
          <p14:tracePt t="74596" x="3276600" y="2840038"/>
          <p14:tracePt t="74613" x="3313113" y="2867025"/>
          <p14:tracePt t="74629" x="3330575" y="2884488"/>
          <p14:tracePt t="74663" x="3357563" y="2894013"/>
          <p14:tracePt t="74743" x="3357563" y="2928938"/>
          <p14:tracePt t="74759" x="3367088" y="2955925"/>
          <p14:tracePt t="74775" x="3394075" y="2965450"/>
          <p14:tracePt t="74783" x="3402013" y="2973388"/>
          <p14:tracePt t="74796" x="3411538" y="2990850"/>
          <p14:tracePt t="74903" x="3394075" y="2965450"/>
          <p14:tracePt t="74912" x="3357563" y="2919413"/>
          <p14:tracePt t="74919" x="3295650" y="2857500"/>
          <p14:tracePt t="74929" x="3232150" y="2813050"/>
          <p14:tracePt t="74946" x="3098800" y="2679700"/>
          <p14:tracePt t="74962" x="2990850" y="2554288"/>
          <p14:tracePt t="74979" x="2919413" y="2473325"/>
          <p14:tracePt t="74996" x="2911475" y="2455863"/>
          <p14:tracePt t="75183" x="2919413" y="2455863"/>
          <p14:tracePt t="75191" x="2946400" y="2465388"/>
          <p14:tracePt t="75199" x="2982913" y="2490788"/>
          <p14:tracePt t="75213" x="3027363" y="2527300"/>
          <p14:tracePt t="75229" x="3133725" y="2616200"/>
          <p14:tracePt t="75246" x="3232150" y="2724150"/>
          <p14:tracePt t="75263" x="3375025" y="2884488"/>
          <p14:tracePt t="75280" x="3411538" y="2982913"/>
          <p14:tracePt t="75296" x="3455988" y="3062288"/>
          <p14:tracePt t="75313" x="3465513" y="3108325"/>
          <p14:tracePt t="75329" x="3490913" y="3205163"/>
          <p14:tracePt t="75346" x="3581400" y="3322638"/>
          <p14:tracePt t="75363" x="3608388" y="3384550"/>
          <p14:tracePt t="75379" x="3643313" y="3446463"/>
          <p14:tracePt t="75396" x="3652838" y="3455988"/>
          <p14:tracePt t="75495" x="3652838" y="3438525"/>
          <p14:tracePt t="75503" x="3633788" y="3411538"/>
          <p14:tracePt t="75513" x="3625850" y="3384550"/>
          <p14:tracePt t="75529" x="3589338" y="3348038"/>
          <p14:tracePt t="75546" x="3571875" y="3330575"/>
          <p14:tracePt t="75579" x="3554413" y="3303588"/>
          <p14:tracePt t="75607" x="3544888" y="3268663"/>
          <p14:tracePt t="75615" x="3536950" y="3259138"/>
          <p14:tracePt t="75629" x="3517900" y="3241675"/>
          <p14:tracePt t="75647" x="3509963" y="3197225"/>
          <p14:tracePt t="75663" x="3509963" y="3160713"/>
          <p14:tracePt t="75679" x="3509963" y="3133725"/>
          <p14:tracePt t="75783" x="3509963" y="3152775"/>
          <p14:tracePt t="75791" x="3509963" y="3170238"/>
          <p14:tracePt t="75799" x="3509963" y="3214688"/>
          <p14:tracePt t="75813" x="3509963" y="3232150"/>
          <p14:tracePt t="75829" x="3509963" y="3276600"/>
          <p14:tracePt t="75846" x="3509963" y="3340100"/>
          <p14:tracePt t="75863" x="3509963" y="3438525"/>
          <p14:tracePt t="75880" x="3509963" y="3465513"/>
          <p14:tracePt t="75896" x="3509963" y="3527425"/>
          <p14:tracePt t="75913" x="3509963" y="3571875"/>
          <p14:tracePt t="75929" x="3509963" y="3616325"/>
          <p14:tracePt t="75946" x="3500438" y="3660775"/>
          <p14:tracePt t="75962" x="3500438" y="3724275"/>
          <p14:tracePt t="75979" x="3455988" y="3768725"/>
          <p14:tracePt t="75996" x="3455988" y="3786188"/>
          <p14:tracePt t="76012" x="3455988" y="3795713"/>
          <p14:tracePt t="76103" x="3455988" y="3776663"/>
          <p14:tracePt t="76112" x="3455988" y="3741738"/>
          <p14:tracePt t="76119" x="3455988" y="3714750"/>
          <p14:tracePt t="76129" x="3455988" y="3670300"/>
          <p14:tracePt t="76146" x="3455988" y="3544888"/>
          <p14:tracePt t="76163" x="3455988" y="3419475"/>
          <p14:tracePt t="76179" x="3455988" y="3303588"/>
          <p14:tracePt t="76196" x="3455988" y="3214688"/>
          <p14:tracePt t="76212" x="3455988" y="3152775"/>
          <p14:tracePt t="76229" x="3455988" y="3089275"/>
          <p14:tracePt t="76247" x="3455988" y="3027363"/>
          <p14:tracePt t="76263" x="3455988" y="2973388"/>
          <p14:tracePt t="76279" x="3455988" y="2955925"/>
          <p14:tracePt t="76296" x="3455988" y="2946400"/>
          <p14:tracePt t="76351" x="3455988" y="2919413"/>
          <p14:tracePt t="76359" x="3455988" y="2911475"/>
          <p14:tracePt t="76367" x="3446463" y="2884488"/>
          <p14:tracePt t="76390" x="3446463" y="2867025"/>
          <p14:tracePt t="76423" x="3446463" y="2857500"/>
          <p14:tracePt t="76455" x="3438525" y="2847975"/>
          <p14:tracePt t="76463" x="3419475" y="2822575"/>
          <p14:tracePt t="76480" x="3394075" y="2795588"/>
          <p14:tracePt t="76487" x="3384550" y="2786063"/>
          <p14:tracePt t="76496" x="3357563" y="2776538"/>
          <p14:tracePt t="76513" x="3340100" y="2759075"/>
          <p14:tracePt t="76529" x="3295650" y="2705100"/>
          <p14:tracePt t="76546" x="3241675" y="2670175"/>
          <p14:tracePt t="76562" x="3179763" y="2616200"/>
          <p14:tracePt t="76579" x="3089275" y="2581275"/>
          <p14:tracePt t="76596" x="3044825" y="2536825"/>
          <p14:tracePt t="76613" x="3027363" y="2517775"/>
          <p14:tracePt t="76629" x="3009900" y="2500313"/>
          <p14:tracePt t="76646" x="2990850" y="2473325"/>
          <p14:tracePt t="76663" x="2982913" y="2465388"/>
          <p14:tracePt t="76919" x="2990850" y="2465388"/>
          <p14:tracePt t="76927" x="3017838" y="2490788"/>
          <p14:tracePt t="76935" x="3027363" y="2500313"/>
          <p14:tracePt t="76946" x="3044825" y="2527300"/>
          <p14:tracePt t="76962" x="3071813" y="2562225"/>
          <p14:tracePt t="76979" x="3133725" y="2625725"/>
          <p14:tracePt t="76996" x="3205163" y="2679700"/>
          <p14:tracePt t="77013" x="3251200" y="2714625"/>
          <p14:tracePt t="77029" x="3295650" y="2759075"/>
          <p14:tracePt t="77047" x="3340100" y="2795588"/>
          <p14:tracePt t="77063" x="3438525" y="2857500"/>
          <p14:tracePt t="77080" x="3482975" y="2894013"/>
          <p14:tracePt t="77096" x="3500438" y="2911475"/>
          <p14:tracePt t="77113" x="3527425" y="2928938"/>
          <p14:tracePt t="77351" x="3509963" y="2911475"/>
          <p14:tracePt t="77359" x="3455988" y="2884488"/>
          <p14:tracePt t="77367" x="3394075" y="2830513"/>
          <p14:tracePt t="77379" x="3330575" y="2803525"/>
          <p14:tracePt t="77396" x="3224213" y="2714625"/>
          <p14:tracePt t="77413" x="3160713" y="2679700"/>
          <p14:tracePt t="77429" x="3108325" y="2625725"/>
          <p14:tracePt t="77446" x="3089275" y="2608263"/>
          <p14:tracePt t="77463" x="3081338" y="2581275"/>
          <p14:tracePt t="77480" x="3062288" y="2554288"/>
          <p14:tracePt t="77496" x="3036888" y="2527300"/>
          <p14:tracePt t="77512" x="3017838" y="2509838"/>
          <p14:tracePt t="77529" x="2990850" y="2473325"/>
          <p14:tracePt t="77546" x="2982913" y="2465388"/>
          <p14:tracePt t="77563" x="2973388" y="2438400"/>
          <p14:tracePt t="77783" x="3009900" y="2465388"/>
          <p14:tracePt t="77791" x="3036888" y="2490788"/>
          <p14:tracePt t="77799" x="3089275" y="2517775"/>
          <p14:tracePt t="77813" x="3133725" y="2562225"/>
          <p14:tracePt t="77829" x="3232150" y="2616200"/>
          <p14:tracePt t="77847" x="3357563" y="2714625"/>
          <p14:tracePt t="77863" x="3402013" y="2751138"/>
          <p14:tracePt t="77896" x="3429000" y="2759075"/>
          <p14:tracePt t="78103" x="3455988" y="2759075"/>
          <p14:tracePt t="78383" x="3465513" y="2759075"/>
          <p14:tracePt t="78391" x="3473450" y="2759075"/>
          <p14:tracePt t="78400" x="3482975" y="2759075"/>
          <p14:tracePt t="78412" x="3536950" y="2751138"/>
          <p14:tracePt t="78429" x="3581400" y="2714625"/>
          <p14:tracePt t="78446" x="3697288" y="2625725"/>
          <p14:tracePt t="78463" x="3840163" y="2509838"/>
          <p14:tracePt t="78480" x="3965575" y="2411413"/>
          <p14:tracePt t="78496" x="4062413" y="2357438"/>
          <p14:tracePt t="78513" x="4152900" y="2276475"/>
          <p14:tracePt t="78529" x="4197350" y="2224088"/>
          <p14:tracePt t="78546" x="4241800" y="2205038"/>
          <p14:tracePt t="78562" x="4295775" y="2152650"/>
          <p14:tracePt t="78579" x="4357688" y="2116138"/>
          <p14:tracePt t="78596" x="4446588" y="2062163"/>
          <p14:tracePt t="78612" x="4537075" y="2017713"/>
          <p14:tracePt t="78629" x="4633913" y="1946275"/>
          <p14:tracePt t="78646" x="4714875" y="1901825"/>
          <p14:tracePt t="78663" x="4768850" y="1884363"/>
          <p14:tracePt t="78680" x="4830763" y="1847850"/>
          <p14:tracePt t="78696" x="4875213" y="1822450"/>
          <p14:tracePt t="78713" x="4902200" y="1803400"/>
          <p14:tracePt t="78729" x="4938713" y="1785938"/>
          <p14:tracePt t="78746" x="4965700" y="1776413"/>
          <p14:tracePt t="78762" x="5010150" y="1758950"/>
          <p14:tracePt t="78779" x="5045075" y="1741488"/>
          <p14:tracePt t="78796" x="5081588" y="1741488"/>
          <p14:tracePt t="78812" x="5133975" y="1741488"/>
          <p14:tracePt t="78829" x="5187950" y="1724025"/>
          <p14:tracePt t="78846" x="5241925" y="1704975"/>
          <p14:tracePt t="78863" x="5303838" y="1660525"/>
          <p14:tracePt t="78879" x="5357813" y="1652588"/>
          <p14:tracePt t="78896" x="5384800" y="1633538"/>
          <p14:tracePt t="78912" x="5419725" y="1608138"/>
          <p14:tracePt t="78929" x="5446713" y="1598613"/>
          <p14:tracePt t="78946" x="5456238" y="1598613"/>
          <p14:tracePt t="78962" x="5465763" y="1589088"/>
          <p14:tracePt t="78979" x="5491163" y="1581150"/>
          <p14:tracePt t="78996" x="5510213" y="1562100"/>
          <p14:tracePt t="79039" x="5518150" y="1562100"/>
          <p14:tracePt t="79047" x="5537200" y="1554163"/>
          <p14:tracePt t="79231" x="5562600" y="1554163"/>
          <p14:tracePt t="79239" x="5572125" y="1554163"/>
          <p14:tracePt t="79247" x="5589588" y="1571625"/>
          <p14:tracePt t="79263" x="5626100" y="1581150"/>
          <p14:tracePt t="79279" x="5653088" y="1581150"/>
          <p14:tracePt t="79296" x="5688013" y="1589088"/>
          <p14:tracePt t="79329" x="5705475" y="1589088"/>
          <p14:tracePt t="79346" x="5732463" y="1589088"/>
          <p14:tracePt t="79362" x="5751513" y="1589088"/>
          <p14:tracePt t="79407" x="5759450" y="1598613"/>
          <p14:tracePt t="79415" x="5768975" y="1608138"/>
          <p14:tracePt t="79429" x="5786438" y="1608138"/>
          <p14:tracePt t="79446" x="5803900" y="1625600"/>
          <p14:tracePt t="79463" x="5813425" y="1625600"/>
          <p14:tracePt t="79711" x="5830888" y="1625600"/>
          <p14:tracePt t="79735" x="5848350" y="1625600"/>
          <p14:tracePt t="79751" x="5857875" y="1625600"/>
          <p14:tracePt t="79775" x="5867400" y="1616075"/>
          <p14:tracePt t="79879" x="5884863" y="1616075"/>
          <p14:tracePt t="79927" x="5911850" y="1608138"/>
          <p14:tracePt t="79935" x="5919788" y="1608138"/>
          <p14:tracePt t="79945" x="5946775" y="1598613"/>
          <p14:tracePt t="79963" x="5965825" y="1581150"/>
          <p14:tracePt t="79979" x="6000750" y="1581150"/>
          <p14:tracePt t="79996" x="6018213" y="1562100"/>
          <p14:tracePt t="80012" x="6027738" y="1554163"/>
          <p14:tracePt t="80071" x="6054725" y="1554163"/>
          <p14:tracePt t="80079" x="6072188" y="1544638"/>
          <p14:tracePt t="80343" x="6089650" y="1544638"/>
          <p14:tracePt t="80375" x="6108700" y="1544638"/>
          <p14:tracePt t="80463" x="6045200" y="1544638"/>
          <p14:tracePt t="80471" x="6027738" y="1544638"/>
          <p14:tracePt t="80480" x="5965825" y="1562100"/>
          <p14:tracePt t="80496" x="5776913" y="1643063"/>
          <p14:tracePt t="80513" x="5545138" y="1751013"/>
          <p14:tracePt t="80529" x="5205413" y="1847850"/>
          <p14:tracePt t="80546" x="4884738" y="1946275"/>
          <p14:tracePt t="80562" x="4625975" y="2054225"/>
          <p14:tracePt t="80579" x="4419600" y="2143125"/>
          <p14:tracePt t="80596" x="4232275" y="2224088"/>
          <p14:tracePt t="80612" x="4152900" y="2268538"/>
          <p14:tracePt t="80629" x="4125913" y="2276475"/>
          <p14:tracePt t="80646" x="4098925" y="2276475"/>
          <p14:tracePt t="80663" x="4071938" y="2276475"/>
          <p14:tracePt t="80679" x="4044950" y="2286000"/>
          <p14:tracePt t="80696" x="3990975" y="2295525"/>
          <p14:tracePt t="80712" x="3956050" y="2295525"/>
          <p14:tracePt t="80729" x="3857625" y="2330450"/>
          <p14:tracePt t="80746" x="3786188" y="2339975"/>
          <p14:tracePt t="80762" x="3705225" y="2339975"/>
          <p14:tracePt t="80779" x="3598863" y="2357438"/>
          <p14:tracePt t="80796" x="3581400" y="2357438"/>
          <p14:tracePt t="80855" x="3544888" y="2357438"/>
          <p14:tracePt t="80863" x="3536950" y="2357438"/>
          <p14:tracePt t="80871" x="3509963" y="2357438"/>
          <p14:tracePt t="80887" x="3490913" y="2357438"/>
          <p14:tracePt t="80912" x="3482975" y="2357438"/>
          <p14:tracePt t="80927" x="3473450" y="2357438"/>
          <p14:tracePt t="80943" x="3455988" y="2357438"/>
          <p14:tracePt t="81023" x="3438525" y="2357438"/>
          <p14:tracePt t="81055" x="3429000" y="2366963"/>
          <p14:tracePt t="81087" x="3429000" y="2374900"/>
          <p14:tracePt t="81111" x="3429000" y="2384425"/>
          <p14:tracePt t="81127" x="3473450" y="2384425"/>
          <p14:tracePt t="81135" x="3527425" y="2384425"/>
          <p14:tracePt t="81145" x="3571875" y="2384425"/>
          <p14:tracePt t="81162" x="3751263" y="2312988"/>
          <p14:tracePt t="81179" x="3973513" y="2259013"/>
          <p14:tracePt t="81196" x="4197350" y="2224088"/>
          <p14:tracePt t="81212" x="4429125" y="2170113"/>
          <p14:tracePt t="81229" x="4670425" y="2133600"/>
          <p14:tracePt t="81246" x="4965700" y="2098675"/>
          <p14:tracePt t="81263" x="5348288" y="2081213"/>
          <p14:tracePt t="81280" x="5554663" y="2036763"/>
          <p14:tracePt t="81296" x="5724525" y="2017713"/>
          <p14:tracePt t="81312" x="5929313" y="1946275"/>
          <p14:tracePt t="81329" x="6062663" y="1884363"/>
          <p14:tracePt t="81346" x="6180138" y="1857375"/>
          <p14:tracePt t="81362" x="6330950" y="1822450"/>
          <p14:tracePt t="81379" x="6411913" y="1795463"/>
          <p14:tracePt t="81396" x="6473825" y="1785938"/>
          <p14:tracePt t="81412" x="6500813" y="1768475"/>
          <p14:tracePt t="81429" x="6527800" y="1758950"/>
          <p14:tracePt t="81446" x="6537325" y="1751013"/>
          <p14:tracePt t="81543" x="6518275" y="1751013"/>
          <p14:tracePt t="81551" x="6510338" y="1751013"/>
          <p14:tracePt t="81562" x="6500813" y="1751013"/>
          <p14:tracePt t="81579" x="6429375" y="1751013"/>
          <p14:tracePt t="81596" x="6232525" y="1795463"/>
          <p14:tracePt t="81612" x="5911850" y="1884363"/>
          <p14:tracePt t="81629" x="5500688" y="2027238"/>
          <p14:tracePt t="81646" x="5081588" y="2187575"/>
          <p14:tracePt t="81663" x="4510088" y="2438400"/>
          <p14:tracePt t="81679" x="4232275" y="2554288"/>
          <p14:tracePt t="81696" x="4071938" y="2652713"/>
          <p14:tracePt t="81712" x="4037013" y="2687638"/>
          <p14:tracePt t="81729" x="4027488" y="2697163"/>
          <p14:tracePt t="81791" x="4017963" y="2705100"/>
          <p14:tracePt t="81807" x="4010025" y="2705100"/>
          <p14:tracePt t="81815" x="3973513" y="2732088"/>
          <p14:tracePt t="81823" x="3956050" y="2741613"/>
          <p14:tracePt t="81831" x="3946525" y="2751138"/>
          <p14:tracePt t="81846" x="3929063" y="2759075"/>
          <p14:tracePt t="81863" x="3795713" y="2830513"/>
          <p14:tracePt t="81880" x="3705225" y="2884488"/>
          <p14:tracePt t="81896" x="3625850" y="2955925"/>
          <p14:tracePt t="81913" x="3616325" y="2965450"/>
          <p14:tracePt t="81959" x="3625850" y="2965450"/>
          <p14:tracePt t="81967" x="3652838" y="2965450"/>
          <p14:tracePt t="81979" x="3724275" y="2928938"/>
          <p14:tracePt t="81996" x="3894138" y="2830513"/>
          <p14:tracePt t="82012" x="4125913" y="2714625"/>
          <p14:tracePt t="82029" x="4429125" y="2527300"/>
          <p14:tracePt t="82046" x="4741863" y="2330450"/>
          <p14:tracePt t="82063" x="5133975" y="2179638"/>
          <p14:tracePt t="82079" x="5697538" y="1946275"/>
          <p14:tracePt t="82096" x="5973763" y="1866900"/>
          <p14:tracePt t="82112" x="6108700" y="1839913"/>
          <p14:tracePt t="82129" x="6180138" y="1812925"/>
          <p14:tracePt t="82145" x="6232525" y="1803400"/>
          <p14:tracePt t="82162" x="6251575" y="1785938"/>
          <p14:tracePt t="82179" x="6286500" y="1785938"/>
          <p14:tracePt t="82196" x="6303963" y="1776413"/>
          <p14:tracePt t="82212" x="6323013" y="1758950"/>
          <p14:tracePt t="82229" x="6340475" y="1751013"/>
          <p14:tracePt t="82246" x="6375400" y="1731963"/>
          <p14:tracePt t="82263" x="6419850" y="1697038"/>
          <p14:tracePt t="82279" x="6456363" y="1687513"/>
          <p14:tracePt t="82312" x="6465888" y="1670050"/>
          <p14:tracePt t="82329" x="6473825" y="1652588"/>
          <p14:tracePt t="82375" x="6473825" y="1643063"/>
          <p14:tracePt t="82383" x="6473825" y="1633538"/>
          <p14:tracePt t="82396" x="6465888" y="1608138"/>
          <p14:tracePt t="82412" x="6446838" y="1589088"/>
          <p14:tracePt t="82687" x="6446838" y="1571625"/>
          <p14:tracePt t="82711" x="6446838" y="1562100"/>
          <p14:tracePt t="82719" x="6446838" y="1554163"/>
          <p14:tracePt t="82815" x="6438900" y="1544638"/>
          <p14:tracePt t="83007" x="6429375" y="1544638"/>
          <p14:tracePt t="83015" x="6419850" y="1554163"/>
          <p14:tracePt t="83023" x="6411913" y="1562100"/>
          <p14:tracePt t="83031" x="6384925" y="1589088"/>
          <p14:tracePt t="83046" x="6375400" y="1598613"/>
          <p14:tracePt t="83063" x="6286500" y="1687513"/>
          <p14:tracePt t="83080" x="6197600" y="1795463"/>
          <p14:tracePt t="83096" x="6027738" y="1893888"/>
          <p14:tracePt t="83112" x="5724525" y="2062163"/>
          <p14:tracePt t="83129" x="5251450" y="2276475"/>
          <p14:tracePt t="83146" x="4679950" y="2500313"/>
          <p14:tracePt t="83162" x="4259263" y="2660650"/>
          <p14:tracePt t="83179" x="4010025" y="2768600"/>
          <p14:tracePt t="83196" x="3956050" y="2813050"/>
          <p14:tracePt t="83212" x="3929063" y="2822575"/>
          <p14:tracePt t="83229" x="3919538" y="2840038"/>
          <p14:tracePt t="83271" x="3911600" y="2857500"/>
          <p14:tracePt t="83303" x="3902075" y="2867025"/>
          <p14:tracePt t="83319" x="3875088" y="2874963"/>
          <p14:tracePt t="83335" x="3857625" y="2884488"/>
          <p14:tracePt t="83343" x="3840163" y="2894013"/>
          <p14:tracePt t="83351" x="3822700" y="2894013"/>
          <p14:tracePt t="83362" x="3786188" y="2911475"/>
          <p14:tracePt t="83379" x="3724275" y="2938463"/>
          <p14:tracePt t="83396" x="3643313" y="2965450"/>
          <p14:tracePt t="83412" x="3616325" y="2982913"/>
          <p14:tracePt t="83429" x="3571875" y="3017838"/>
          <p14:tracePt t="83446" x="3562350" y="3027363"/>
          <p14:tracePt t="83462" x="3554413" y="3044825"/>
          <p14:tracePt t="83551" x="3554413" y="3062288"/>
          <p14:tracePt t="83567" x="3544888" y="3071813"/>
          <p14:tracePt t="83583" x="3527425" y="3081338"/>
          <p14:tracePt t="83639" x="3517900" y="3089275"/>
          <p14:tracePt t="83655" x="3517900" y="3116263"/>
          <p14:tracePt t="83663" x="3509963" y="3143250"/>
          <p14:tracePt t="83679" x="3509963" y="3152775"/>
          <p14:tracePt t="83687" x="3509963" y="3170238"/>
          <p14:tracePt t="83697" x="3500438" y="3197225"/>
          <p14:tracePt t="83712" x="3482975" y="3259138"/>
          <p14:tracePt t="83729" x="3473450" y="3303588"/>
          <p14:tracePt t="83745" x="3473450" y="3367088"/>
          <p14:tracePt t="83762" x="3465513" y="3429000"/>
          <p14:tracePt t="83779" x="3465513" y="3490913"/>
          <p14:tracePt t="83796" x="3465513" y="3544888"/>
          <p14:tracePt t="83812" x="3465513" y="3571875"/>
          <p14:tracePt t="83829" x="3465513" y="3598863"/>
          <p14:tracePt t="83846" x="3465513" y="3608388"/>
          <p14:tracePt t="83862" x="3465513" y="3616325"/>
          <p14:tracePt t="84031" x="3465513" y="3581400"/>
          <p14:tracePt t="84039" x="3465513" y="3509963"/>
          <p14:tracePt t="84047" x="3465513" y="3394075"/>
          <p14:tracePt t="84063" x="3465513" y="3286125"/>
          <p14:tracePt t="84079" x="3465513" y="3179763"/>
          <p14:tracePt t="84096" x="3446463" y="3133725"/>
          <p14:tracePt t="84113" x="3446463" y="3116263"/>
          <p14:tracePt t="84271" x="3446463" y="3108325"/>
          <p14:tracePt t="84279" x="3438525" y="3098800"/>
          <p14:tracePt t="84287" x="3438525" y="3081338"/>
          <p14:tracePt t="84297" x="3438525" y="3054350"/>
          <p14:tracePt t="84312" x="3402013" y="2990850"/>
          <p14:tracePt t="84329" x="3375025" y="2928938"/>
          <p14:tracePt t="84346" x="3322638" y="2857500"/>
          <p14:tracePt t="84362" x="3268663" y="2776538"/>
          <p14:tracePt t="84379" x="3251200" y="2732088"/>
          <p14:tracePt t="84396" x="3197225" y="2687638"/>
          <p14:tracePt t="84412" x="3160713" y="2670175"/>
          <p14:tracePt t="84429" x="3143250" y="2670175"/>
          <p14:tracePt t="84503" x="3125788" y="2670175"/>
          <p14:tracePt t="84512" x="3098800" y="2660650"/>
          <p14:tracePt t="84519" x="3054350" y="2643188"/>
          <p14:tracePt t="84529" x="3044825" y="2643188"/>
          <p14:tracePt t="84546" x="3017838" y="2616200"/>
          <p14:tracePt t="84562" x="2990850" y="2589213"/>
          <p14:tracePt t="84579" x="2982913" y="2581275"/>
          <p14:tracePt t="84596" x="2982913" y="2571750"/>
          <p14:tracePt t="84615" x="2973388" y="2562225"/>
          <p14:tracePt t="84735" x="2973388" y="2554288"/>
          <p14:tracePt t="84767" x="2973388" y="2527300"/>
          <p14:tracePt t="84903" x="2982913" y="2527300"/>
          <p14:tracePt t="84919" x="3000375" y="2544763"/>
          <p14:tracePt t="84935" x="3017838" y="2554288"/>
          <p14:tracePt t="84943" x="3081338" y="2598738"/>
          <p14:tracePt t="84951" x="3098800" y="2608263"/>
          <p14:tracePt t="84962" x="3125788" y="2633663"/>
          <p14:tracePt t="84979" x="3187700" y="2660650"/>
          <p14:tracePt t="84995" x="3205163" y="2670175"/>
          <p14:tracePt t="85012" x="3251200" y="2687638"/>
          <p14:tracePt t="85029" x="3259138" y="2705100"/>
          <p14:tracePt t="85046" x="3276600" y="2705100"/>
          <p14:tracePt t="85063" x="3295650" y="2724150"/>
          <p14:tracePt t="85080" x="3375025" y="2759075"/>
          <p14:tracePt t="85095" x="3455988" y="2813050"/>
          <p14:tracePt t="85112" x="3517900" y="2847975"/>
          <p14:tracePt t="85129" x="3581400" y="2901950"/>
          <p14:tracePt t="85145" x="3643313" y="2938463"/>
          <p14:tracePt t="85162" x="3697288" y="2965450"/>
          <p14:tracePt t="85179" x="3724275" y="2982913"/>
          <p14:tracePt t="85196" x="3741738" y="2990850"/>
          <p14:tracePt t="85407" x="3741738" y="3000375"/>
          <p14:tracePt t="85415" x="3724275" y="2990850"/>
          <p14:tracePt t="85423" x="3679825" y="2946400"/>
          <p14:tracePt t="85431" x="3670300" y="2938463"/>
          <p14:tracePt t="85445" x="3643313" y="2928938"/>
          <p14:tracePt t="85463" x="3554413" y="2847975"/>
          <p14:tracePt t="85479" x="3473450" y="2776538"/>
          <p14:tracePt t="85496" x="3394075" y="2714625"/>
          <p14:tracePt t="85512" x="3313113" y="2643188"/>
          <p14:tracePt t="85529" x="3259138" y="2608263"/>
          <p14:tracePt t="85546" x="3241675" y="2589213"/>
          <p14:tracePt t="85562" x="3205163" y="2554288"/>
          <p14:tracePt t="85579" x="3197225" y="2527300"/>
          <p14:tracePt t="85595" x="3160713" y="2509838"/>
          <p14:tracePt t="85612" x="3143250" y="2490788"/>
          <p14:tracePt t="85629" x="3116263" y="2465388"/>
          <p14:tracePt t="85645" x="3108325" y="2455863"/>
          <p14:tracePt t="85831" x="3098800" y="2446338"/>
          <p14:tracePt t="85839" x="3089275" y="2438400"/>
          <p14:tracePt t="85895" x="3081338" y="2401888"/>
          <p14:tracePt t="85975" x="3071813" y="2401888"/>
          <p14:tracePt t="85999" x="3071813" y="2411413"/>
          <p14:tracePt t="86007" x="3071813" y="2428875"/>
          <p14:tracePt t="86014" x="3071813" y="2446338"/>
          <p14:tracePt t="86030" x="3071813" y="2455863"/>
          <p14:tracePt t="86046" x="3071813" y="2482850"/>
          <p14:tracePt t="86063" x="3071813" y="2536825"/>
          <p14:tracePt t="86080" x="3081338" y="2554288"/>
          <p14:tracePt t="86113" x="3089275" y="2562225"/>
          <p14:tracePt t="86129" x="3116263" y="2571750"/>
          <p14:tracePt t="86146" x="3133725" y="2581275"/>
          <p14:tracePt t="86163" x="3179763" y="2608263"/>
          <p14:tracePt t="86179" x="3197225" y="2625725"/>
          <p14:tracePt t="86196" x="3214688" y="2643188"/>
          <p14:tracePt t="86212" x="3241675" y="2670175"/>
          <p14:tracePt t="86229" x="3268663" y="2697163"/>
          <p14:tracePt t="86247" x="3303588" y="2732088"/>
          <p14:tracePt t="86263" x="3340100" y="2795588"/>
          <p14:tracePt t="86280" x="3348038" y="2813050"/>
          <p14:tracePt t="86296" x="3375025" y="2830513"/>
          <p14:tracePt t="86313" x="3402013" y="2884488"/>
          <p14:tracePt t="86330" x="3429000" y="2901950"/>
          <p14:tracePt t="86346" x="3455988" y="2938463"/>
          <p14:tracePt t="86363" x="3490913" y="2965450"/>
          <p14:tracePt t="86379" x="3500438" y="2973388"/>
          <p14:tracePt t="86567" x="3490913" y="2965450"/>
          <p14:tracePt t="86575" x="3465513" y="2946400"/>
          <p14:tracePt t="86582" x="3402013" y="2867025"/>
          <p14:tracePt t="86596" x="3384550" y="2840038"/>
          <p14:tracePt t="86612" x="3276600" y="2751138"/>
          <p14:tracePt t="86629" x="3214688" y="2697163"/>
          <p14:tracePt t="86646" x="3116263" y="2643188"/>
          <p14:tracePt t="86663" x="3036888" y="2598738"/>
          <p14:tracePt t="86679" x="3017838" y="2571750"/>
          <p14:tracePt t="86696" x="3009900" y="2571750"/>
          <p14:tracePt t="86713" x="3000375" y="2562225"/>
          <p14:tracePt t="86745" x="2990850" y="2544763"/>
          <p14:tracePt t="86783" x="2973388" y="2544763"/>
          <p14:tracePt t="87031" x="2990850" y="2554288"/>
          <p14:tracePt t="87039" x="3017838" y="2571750"/>
          <p14:tracePt t="87047" x="3054350" y="2598738"/>
          <p14:tracePt t="87063" x="3133725" y="2660650"/>
          <p14:tracePt t="87079" x="3232150" y="2714625"/>
          <p14:tracePt t="87096" x="3340100" y="2803525"/>
          <p14:tracePt t="87113" x="3384550" y="2847975"/>
          <p14:tracePt t="87129" x="3429000" y="2894013"/>
          <p14:tracePt t="87145" x="3473450" y="2928938"/>
          <p14:tracePt t="87163" x="3500438" y="2946400"/>
          <p14:tracePt t="87179" x="3517900" y="2955925"/>
          <p14:tracePt t="87195" x="3544888" y="2973388"/>
          <p14:tracePt t="87212" x="3571875" y="3009900"/>
          <p14:tracePt t="87229" x="3608388" y="3036888"/>
          <p14:tracePt t="87262" x="3616325" y="3044825"/>
          <p14:tracePt t="87383" x="3608388" y="3044825"/>
          <p14:tracePt t="87391" x="3571875" y="3044825"/>
          <p14:tracePt t="87399" x="3544888" y="3027363"/>
          <p14:tracePt t="87412" x="3490913" y="3000375"/>
          <p14:tracePt t="87429" x="3384550" y="2911475"/>
          <p14:tracePt t="87445" x="3259138" y="2795588"/>
          <p14:tracePt t="87463" x="3009900" y="2625725"/>
          <p14:tracePt t="87479" x="2874963" y="2517775"/>
          <p14:tracePt t="87496" x="2830513" y="2465388"/>
          <p14:tracePt t="87512" x="2795588" y="2428875"/>
          <p14:tracePt t="87528" x="2776538" y="2393950"/>
          <p14:tracePt t="87545" x="2768600" y="2384425"/>
          <p14:tracePt t="87579" x="2759075" y="2374900"/>
          <p14:tracePt t="87799" x="2759075" y="2366963"/>
          <p14:tracePt t="87807" x="2795588" y="2366963"/>
          <p14:tracePt t="87815" x="2847975" y="2366963"/>
          <p14:tracePt t="87829" x="2884488" y="2366963"/>
          <p14:tracePt t="87845" x="3017838" y="2446338"/>
          <p14:tracePt t="87863" x="3160713" y="2544763"/>
          <p14:tracePt t="87879" x="3224213" y="2562225"/>
          <p14:tracePt t="87896" x="3303588" y="2633663"/>
          <p14:tracePt t="87912" x="3367088" y="2670175"/>
          <p14:tracePt t="87928" x="3419475" y="2724150"/>
          <p14:tracePt t="87945" x="3455988" y="2759075"/>
          <p14:tracePt t="87962" x="3490913" y="2776538"/>
          <p14:tracePt t="87979" x="3509963" y="2803525"/>
          <p14:tracePt t="87995" x="3544888" y="2822575"/>
          <p14:tracePt t="88012" x="3562350" y="2847975"/>
          <p14:tracePt t="88029" x="3589338" y="2867025"/>
          <p14:tracePt t="88045" x="3608388" y="2884488"/>
          <p14:tracePt t="88062" x="3616325" y="2894013"/>
          <p14:tracePt t="88863" x="3633788" y="2894013"/>
          <p14:tracePt t="88871" x="3697288" y="2874963"/>
          <p14:tracePt t="88879" x="3705225" y="2867025"/>
          <p14:tracePt t="88896" x="3813175" y="2786063"/>
          <p14:tracePt t="88912" x="3929063" y="2786063"/>
          <p14:tracePt t="88928" x="4000500" y="2786063"/>
          <p14:tracePt t="88945" x="4098925" y="2741613"/>
          <p14:tracePt t="88962" x="4116388" y="2741613"/>
          <p14:tracePt t="89159" x="4143375" y="2741613"/>
          <p14:tracePt t="89175" x="4170363" y="2751138"/>
          <p14:tracePt t="89182" x="4205288" y="2751138"/>
          <p14:tracePt t="89195" x="4276725" y="2751138"/>
          <p14:tracePt t="89212" x="4491038" y="2751138"/>
          <p14:tracePt t="89229" x="4830763" y="2732088"/>
          <p14:tracePt t="89245" x="5214938" y="2697163"/>
          <p14:tracePt t="89263" x="5554663" y="2643188"/>
          <p14:tracePt t="89279" x="5956300" y="2643188"/>
          <p14:tracePt t="89296" x="6197600" y="2643188"/>
          <p14:tracePt t="89312" x="6330950" y="2625725"/>
          <p14:tracePt t="89328" x="6438900" y="2571750"/>
          <p14:tracePt t="89345" x="6537325" y="2517775"/>
          <p14:tracePt t="89362" x="6581775" y="2490788"/>
          <p14:tracePt t="89679" x="6616700" y="2482850"/>
          <p14:tracePt t="89687" x="6626225" y="2473325"/>
          <p14:tracePt t="89696" x="6634163" y="2455863"/>
          <p14:tracePt t="89712" x="6670675" y="2446338"/>
          <p14:tracePt t="89729" x="6680200" y="2438400"/>
          <p14:tracePt t="89767" x="6697663" y="2428875"/>
          <p14:tracePt t="89779" x="6715125" y="2419350"/>
          <p14:tracePt t="89795" x="6724650" y="2411413"/>
          <p14:tracePt t="89887" x="6724650" y="2393950"/>
          <p14:tracePt t="89895" x="6724650" y="2384425"/>
          <p14:tracePt t="89919" x="6724650" y="2366963"/>
          <p14:tracePt t="89935" x="6724650" y="2357438"/>
          <p14:tracePt t="89943" x="6724650" y="2347913"/>
          <p14:tracePt t="89959" x="6724650" y="2330450"/>
          <p14:tracePt t="89967" x="6724650" y="2322513"/>
          <p14:tracePt t="89979" x="6724650" y="2312988"/>
          <p14:tracePt t="89995" x="6724650" y="2295525"/>
          <p14:tracePt t="90012" x="6724650" y="2259013"/>
          <p14:tracePt t="90028" x="6705600" y="2241550"/>
          <p14:tracePt t="90045" x="6705600" y="2232025"/>
          <p14:tracePt t="90063" x="6697663" y="2187575"/>
          <p14:tracePt t="90079" x="6688138" y="2133600"/>
          <p14:tracePt t="90096" x="6670675" y="2108200"/>
          <p14:tracePt t="90112" x="6670675" y="2081213"/>
          <p14:tracePt t="90129" x="6653213" y="2044700"/>
          <p14:tracePt t="90145" x="6653213" y="2036763"/>
          <p14:tracePt t="90162" x="6643688" y="2017713"/>
          <p14:tracePt t="90178" x="6643688" y="1990725"/>
          <p14:tracePt t="90195" x="6634163" y="1973263"/>
          <p14:tracePt t="90212" x="6634163" y="1965325"/>
          <p14:tracePt t="90229" x="6616700" y="1946275"/>
          <p14:tracePt t="90245" x="6616700" y="1938338"/>
          <p14:tracePt t="90263" x="6616700" y="1919288"/>
          <p14:tracePt t="90279" x="6599238" y="1874838"/>
          <p14:tracePt t="90447" x="6589713" y="1866900"/>
          <p14:tracePt t="90463" x="6562725" y="1866900"/>
          <p14:tracePt t="90471" x="6510338" y="1866900"/>
          <p14:tracePt t="90480" x="6483350" y="1866900"/>
          <p14:tracePt t="90496" x="6446838" y="1866900"/>
          <p14:tracePt t="90512" x="6419850" y="1866900"/>
          <p14:tracePt t="90528" x="6384925" y="1857375"/>
          <p14:tracePt t="90679" x="6384925" y="1839913"/>
          <p14:tracePt t="90687" x="6384925" y="1812925"/>
          <p14:tracePt t="90696" x="6384925" y="1795463"/>
          <p14:tracePt t="90712" x="6384925" y="1741488"/>
          <p14:tracePt t="90728" x="6384925" y="1714500"/>
          <p14:tracePt t="90746" x="6384925" y="1670050"/>
          <p14:tracePt t="90762" x="6384925" y="1660525"/>
          <p14:tracePt t="90778" x="6384925" y="1652588"/>
          <p14:tracePt t="90795" x="6384925" y="1633538"/>
          <p14:tracePt t="90812" x="6384925" y="1608138"/>
          <p14:tracePt t="90829" x="6384925" y="1589088"/>
          <p14:tracePt t="91111" x="6384925" y="1562100"/>
          <p14:tracePt t="91128" x="6384925" y="1554163"/>
          <p14:tracePt t="91135" x="6384925" y="1527175"/>
          <p14:tracePt t="91151" x="6375400" y="1517650"/>
          <p14:tracePt t="91455" x="6367463" y="1517650"/>
          <p14:tracePt t="91471" x="6367463" y="1536700"/>
          <p14:tracePt t="91847" x="6330950" y="1544638"/>
          <p14:tracePt t="91855" x="6303963" y="1544638"/>
          <p14:tracePt t="91863" x="6286500" y="1544638"/>
          <p14:tracePt t="91879" x="6259513" y="1544638"/>
          <p14:tracePt t="91896" x="6232525" y="1544638"/>
          <p14:tracePt t="91929" x="6224588" y="1544638"/>
          <p14:tracePt t="91945" x="6215063" y="1544638"/>
          <p14:tracePt t="91962" x="6197600" y="1544638"/>
          <p14:tracePt t="91979" x="6170613" y="1544638"/>
          <p14:tracePt t="91995" x="6161088" y="1544638"/>
          <p14:tracePt t="92071" x="6153150" y="1544638"/>
          <p14:tracePt t="92175" x="6143625" y="1536700"/>
          <p14:tracePt t="92183" x="6126163" y="1536700"/>
          <p14:tracePt t="92195" x="6116638" y="1527175"/>
          <p14:tracePt t="92212" x="6108700" y="1500188"/>
          <p14:tracePt t="92239" x="6099175" y="1490663"/>
          <p14:tracePt t="92263" x="6108700" y="1490663"/>
          <p14:tracePt t="92271" x="6170613" y="1509713"/>
          <p14:tracePt t="92280" x="6251575" y="1544638"/>
          <p14:tracePt t="92296" x="6357938" y="1589088"/>
          <p14:tracePt t="92312" x="6456363" y="1616075"/>
          <p14:tracePt t="92328" x="6554788" y="1643063"/>
          <p14:tracePt t="92345" x="6616700" y="1643063"/>
          <p14:tracePt t="92362" x="6653213" y="1643063"/>
          <p14:tracePt t="92439" x="6661150" y="1643063"/>
          <p14:tracePt t="92543" x="6670675" y="1643063"/>
          <p14:tracePt t="92567" x="6670675" y="1633538"/>
          <p14:tracePt t="92583" x="6670675" y="1608138"/>
          <p14:tracePt t="92591" x="6670675" y="1598613"/>
          <p14:tracePt t="92607" x="6670675" y="1589088"/>
          <p14:tracePt t="92639" x="6626225" y="1581150"/>
          <p14:tracePt t="92647" x="6554788" y="1581150"/>
          <p14:tracePt t="92655" x="6510338" y="1581150"/>
          <p14:tracePt t="92663" x="6456363" y="1581150"/>
          <p14:tracePt t="92679" x="6348413" y="1581150"/>
          <p14:tracePt t="92696" x="6089650" y="1509713"/>
          <p14:tracePt t="92712" x="5776913" y="1473200"/>
          <p14:tracePt t="92728" x="5537200" y="1473200"/>
          <p14:tracePt t="92745" x="5241925" y="1517650"/>
          <p14:tracePt t="92762" x="4965700" y="1616075"/>
          <p14:tracePt t="92778" x="4598988" y="1714500"/>
          <p14:tracePt t="92796" x="4303713" y="1803400"/>
          <p14:tracePt t="92812" x="4037013" y="1839913"/>
          <p14:tracePt t="92828" x="3919538" y="1884363"/>
          <p14:tracePt t="92845" x="3884613" y="1901825"/>
          <p14:tracePt t="92887" x="3884613" y="1938338"/>
          <p14:tracePt t="92896" x="3919538" y="1965325"/>
          <p14:tracePt t="92912" x="4017963" y="2009775"/>
          <p14:tracePt t="92928" x="4062413" y="2036763"/>
          <p14:tracePt t="92945" x="4125913" y="2044700"/>
          <p14:tracePt t="92962" x="4152900" y="2044700"/>
          <p14:tracePt t="92978" x="4160838" y="2044700"/>
          <p14:tracePt t="92995" x="4205288" y="2044700"/>
          <p14:tracePt t="93012" x="4276725" y="2044700"/>
          <p14:tracePt t="93028" x="4402138" y="2044700"/>
          <p14:tracePt t="93045" x="4518025" y="2044700"/>
          <p14:tracePt t="93062" x="4660900" y="2044700"/>
          <p14:tracePt t="93079" x="4786313" y="2044700"/>
          <p14:tracePt t="93096" x="4965700" y="2044700"/>
          <p14:tracePt t="93112" x="5062538" y="1982788"/>
          <p14:tracePt t="93129" x="5180013" y="1919288"/>
          <p14:tracePt t="93145" x="5268913" y="1847850"/>
          <p14:tracePt t="93162" x="5313363" y="1803400"/>
          <p14:tracePt t="93178" x="5348288" y="1795463"/>
          <p14:tracePt t="93195" x="5384800" y="1795463"/>
          <p14:tracePt t="93212" x="5438775" y="1776413"/>
          <p14:tracePt t="93229" x="5500688" y="1768475"/>
          <p14:tracePt t="93245" x="5545138" y="1768475"/>
          <p14:tracePt t="93262" x="5562600" y="1768475"/>
          <p14:tracePt t="93279" x="5572125" y="1724025"/>
          <p14:tracePt t="93296" x="5429250" y="1571625"/>
          <p14:tracePt t="93312" x="5348288" y="1509713"/>
          <p14:tracePt t="93447" x="5348288" y="1500188"/>
          <p14:tracePt t="93455" x="5286375" y="1473200"/>
          <p14:tracePt t="93463" x="5286375" y="1446213"/>
          <p14:tracePt t="93487" x="5295900" y="1446213"/>
          <p14:tracePt t="93496" x="5313363" y="1438275"/>
          <p14:tracePt t="93512" x="5367338" y="1401763"/>
          <p14:tracePt t="93528" x="5438775" y="1384300"/>
          <p14:tracePt t="93545" x="5562600" y="1384300"/>
          <p14:tracePt t="93562" x="5643563" y="1384300"/>
          <p14:tracePt t="93578" x="5786438" y="1384300"/>
          <p14:tracePt t="93596" x="5894388" y="1384300"/>
          <p14:tracePt t="93612" x="6000750" y="1384300"/>
          <p14:tracePt t="93628" x="6108700" y="1384300"/>
          <p14:tracePt t="93645" x="6215063" y="1384300"/>
          <p14:tracePt t="93662" x="6286500" y="1384300"/>
          <p14:tracePt t="93678" x="6313488" y="1384300"/>
          <p14:tracePt t="93839" x="6323013" y="1374775"/>
          <p14:tracePt t="93847" x="6323013" y="1366838"/>
          <p14:tracePt t="93855" x="6313488" y="1366838"/>
          <p14:tracePt t="93871" x="6303963" y="1366838"/>
          <p14:tracePt t="93879" x="6286500" y="1357313"/>
          <p14:tracePt t="93896" x="6276975" y="1357313"/>
          <p14:tracePt t="93912" x="6232525" y="1357313"/>
          <p14:tracePt t="93928" x="6215063" y="1357313"/>
          <p14:tracePt t="93945" x="6180138" y="1357313"/>
          <p14:tracePt t="93962" x="6134100" y="1357313"/>
          <p14:tracePt t="93978" x="6116638" y="1357313"/>
          <p14:tracePt t="93995" x="6089650" y="1357313"/>
          <p14:tracePt t="94012" x="6072188" y="1357313"/>
          <p14:tracePt t="94028" x="6045200" y="1357313"/>
          <p14:tracePt t="94045" x="6027738" y="1357313"/>
          <p14:tracePt t="94062" x="5965825" y="1357313"/>
          <p14:tracePt t="94078" x="5919788" y="1357313"/>
          <p14:tracePt t="94095" x="5911850" y="1357313"/>
          <p14:tracePt t="94113" x="5902325" y="1357313"/>
          <p14:tracePt t="94167" x="5867400" y="1357313"/>
          <p14:tracePt t="94191" x="5857875" y="1366838"/>
          <p14:tracePt t="94223" x="5848350" y="1393825"/>
          <p14:tracePt t="94295" x="5848350" y="1401763"/>
          <p14:tracePt t="94303" x="5848350" y="1419225"/>
          <p14:tracePt t="94312" x="5848350" y="1438275"/>
          <p14:tracePt t="94328" x="5848350" y="1455738"/>
          <p14:tracePt t="94345" x="5848350" y="1500188"/>
          <p14:tracePt t="94362" x="5848350" y="1509713"/>
          <p14:tracePt t="94378" x="5857875" y="1536700"/>
          <p14:tracePt t="94412" x="5875338" y="1554163"/>
          <p14:tracePt t="94439" x="5884863" y="1554163"/>
          <p14:tracePt t="94455" x="5919788" y="1571625"/>
          <p14:tracePt t="94471" x="5929313" y="1571625"/>
          <p14:tracePt t="94480" x="5938838" y="1581150"/>
          <p14:tracePt t="94496" x="5983288" y="1589088"/>
          <p14:tracePt t="94512" x="6018213" y="1598613"/>
          <p14:tracePt t="94528" x="6054725" y="1616075"/>
          <p14:tracePt t="94545" x="6099175" y="1625600"/>
          <p14:tracePt t="94562" x="6143625" y="1625600"/>
          <p14:tracePt t="94578" x="6188075" y="1633538"/>
          <p14:tracePt t="94595" x="6215063" y="1633538"/>
          <p14:tracePt t="94612" x="6269038" y="1660525"/>
          <p14:tracePt t="94628" x="6323013" y="1660525"/>
          <p14:tracePt t="94645" x="6367463" y="1660525"/>
          <p14:tracePt t="94662" x="6411913" y="1660525"/>
          <p14:tracePt t="94679" x="6438900" y="1660525"/>
          <p14:tracePt t="94695" x="6473825" y="1660525"/>
          <p14:tracePt t="94712" x="6518275" y="1660525"/>
          <p14:tracePt t="94728" x="6554788" y="1660525"/>
          <p14:tracePt t="94745" x="6599238" y="1660525"/>
          <p14:tracePt t="94762" x="6608763" y="1660525"/>
          <p14:tracePt t="94778" x="6634163" y="1660525"/>
          <p14:tracePt t="94795" x="6643688" y="1660525"/>
          <p14:tracePt t="94812" x="6653213" y="1660525"/>
          <p14:tracePt t="94828" x="6688138" y="1660525"/>
          <p14:tracePt t="94845" x="6705600" y="1633538"/>
          <p14:tracePt t="94862" x="6715125" y="1625600"/>
          <p14:tracePt t="94879" x="6724650" y="1608138"/>
          <p14:tracePt t="94895" x="6724650" y="1571625"/>
          <p14:tracePt t="94912" x="6724650" y="1562100"/>
          <p14:tracePt t="94929" x="6724650" y="1544638"/>
          <p14:tracePt t="94945" x="6724650" y="1517650"/>
          <p14:tracePt t="94962" x="6724650" y="1490663"/>
          <p14:tracePt t="94978" x="6724650" y="1446213"/>
          <p14:tracePt t="94995" x="6724650" y="1419225"/>
          <p14:tracePt t="95012" x="6724650" y="1384300"/>
          <p14:tracePt t="95028" x="6724650" y="1339850"/>
          <p14:tracePt t="95045" x="6724650" y="1330325"/>
          <p14:tracePt t="95062" x="6724650" y="1295400"/>
          <p14:tracePt t="95079" x="6697663" y="1276350"/>
          <p14:tracePt t="95095" x="6643688" y="1276350"/>
          <p14:tracePt t="95112" x="6599238" y="1276350"/>
          <p14:tracePt t="95129" x="6581775" y="1276350"/>
          <p14:tracePt t="95145" x="6572250" y="1276350"/>
          <p14:tracePt t="95178" x="6545263" y="1276350"/>
          <p14:tracePt t="95207" x="6527800" y="1295400"/>
          <p14:tracePt t="95255" x="6483350" y="1295400"/>
          <p14:tracePt t="95263" x="6446838" y="1295400"/>
          <p14:tracePt t="95271" x="6394450" y="1295400"/>
          <p14:tracePt t="95279" x="6340475" y="1295400"/>
          <p14:tracePt t="95295" x="6251575" y="1285875"/>
          <p14:tracePt t="95312" x="6054725" y="1258888"/>
          <p14:tracePt t="95328" x="5830888" y="1223963"/>
          <p14:tracePt t="95345" x="5589588" y="1223963"/>
          <p14:tracePt t="95362" x="5438775" y="1223963"/>
          <p14:tracePt t="95378" x="5375275" y="1223963"/>
          <p14:tracePt t="95395" x="5348288" y="1223963"/>
          <p14:tracePt t="95412" x="5340350" y="1223963"/>
          <p14:tracePt t="95479" x="5330825" y="1231900"/>
          <p14:tracePt t="95511" x="5322888" y="1241425"/>
          <p14:tracePt t="95679" x="5286375" y="1241425"/>
          <p14:tracePt t="95695" x="5276850" y="1241425"/>
          <p14:tracePt t="95703" x="5251450" y="1258888"/>
          <p14:tracePt t="95719" x="5241925" y="1268413"/>
          <p14:tracePt t="95729" x="5232400" y="1268413"/>
          <p14:tracePt t="95745" x="5205413" y="1276350"/>
          <p14:tracePt t="95762" x="5187950" y="1276350"/>
          <p14:tracePt t="95778" x="5160963" y="1285875"/>
          <p14:tracePt t="95795" x="5099050" y="1285875"/>
          <p14:tracePt t="95812" x="5072063" y="1295400"/>
          <p14:tracePt t="95828" x="5045075" y="1312863"/>
          <p14:tracePt t="95845" x="5027613" y="1330325"/>
          <p14:tracePt t="95862" x="5010150" y="1339850"/>
          <p14:tracePt t="95879" x="4983163" y="1374775"/>
          <p14:tracePt t="95895" x="4965700" y="1384300"/>
          <p14:tracePt t="95912" x="4929188" y="1438275"/>
          <p14:tracePt t="95928" x="4911725" y="1455738"/>
          <p14:tracePt t="95945" x="4911725" y="1473200"/>
          <p14:tracePt t="95978" x="4911725" y="1482725"/>
          <p14:tracePt t="95995" x="4911725" y="1490663"/>
          <p14:tracePt t="96023" x="4929188" y="1509713"/>
          <p14:tracePt t="96031" x="4938713" y="1509713"/>
          <p14:tracePt t="96045" x="4956175" y="1509713"/>
          <p14:tracePt t="96062" x="5045075" y="1509713"/>
          <p14:tracePt t="96079" x="5126038" y="1490663"/>
          <p14:tracePt t="96096" x="5313363" y="1465263"/>
          <p14:tracePt t="96112" x="5384800" y="1446213"/>
          <p14:tracePt t="96128" x="5456238" y="1393825"/>
          <p14:tracePt t="96145" x="5483225" y="1374775"/>
          <p14:tracePt t="96161" x="5500688" y="1357313"/>
          <p14:tracePt t="96178" x="5510213" y="1347788"/>
          <p14:tracePt t="96195" x="5518150" y="1339850"/>
          <p14:tracePt t="96228" x="5527675" y="1330325"/>
          <p14:tracePt t="96245" x="5545138" y="1322388"/>
          <p14:tracePt t="96261" x="5581650" y="1285875"/>
          <p14:tracePt t="96278" x="5589588" y="1276350"/>
          <p14:tracePt t="96439" x="5572125" y="1276350"/>
          <p14:tracePt t="96455" x="5554663" y="1276350"/>
          <p14:tracePt t="96463" x="5518150" y="1276350"/>
          <p14:tracePt t="96471" x="5483225" y="1303338"/>
          <p14:tracePt t="96479" x="5456238" y="1303338"/>
          <p14:tracePt t="96495" x="5384800" y="1330325"/>
          <p14:tracePt t="96512" x="5330825" y="1347788"/>
          <p14:tracePt t="96529" x="5268913" y="1384300"/>
          <p14:tracePt t="96545" x="5251450" y="1393825"/>
          <p14:tracePt t="96562" x="5197475" y="1428750"/>
          <p14:tracePt t="96578" x="5160963" y="1446213"/>
          <p14:tracePt t="96595" x="5116513" y="1455738"/>
          <p14:tracePt t="96612" x="5054600" y="1482725"/>
          <p14:tracePt t="96628" x="5027613" y="1490663"/>
          <p14:tracePt t="96671" x="5018088" y="1490663"/>
          <p14:tracePt t="96687" x="4983163" y="1490663"/>
          <p14:tracePt t="96696" x="4973638" y="1490663"/>
          <p14:tracePt t="96712" x="4956175" y="1473200"/>
          <p14:tracePt t="96729" x="4956175" y="1438275"/>
          <p14:tracePt t="96745" x="4938713" y="1411288"/>
          <p14:tracePt t="96767" x="4938713" y="1393825"/>
          <p14:tracePt t="96778" x="4938713" y="1384300"/>
          <p14:tracePt t="96795" x="4938713" y="1374775"/>
          <p14:tracePt t="96812" x="4938713" y="1339850"/>
          <p14:tracePt t="96828" x="4938713" y="1330325"/>
          <p14:tracePt t="96845" x="4938713" y="1322388"/>
          <p14:tracePt t="96862" x="4938713" y="1295400"/>
          <p14:tracePt t="96879" x="4938713" y="1285875"/>
          <p14:tracePt t="96895" x="4956175" y="1268413"/>
          <p14:tracePt t="96912" x="4965700" y="1258888"/>
          <p14:tracePt t="96945" x="4983163" y="1241425"/>
          <p14:tracePt t="96962" x="4991100" y="1223963"/>
          <p14:tracePt t="97023" x="5000625" y="1214438"/>
          <p14:tracePt t="97039" x="5010150" y="1214438"/>
          <p14:tracePt t="97071" x="5018088" y="1214438"/>
          <p14:tracePt t="97087" x="5037138" y="1214438"/>
          <p14:tracePt t="97095" x="5045075" y="1214438"/>
          <p14:tracePt t="97103" x="5054600" y="1214438"/>
          <p14:tracePt t="97112" x="5072063" y="1231900"/>
          <p14:tracePt t="97129" x="5089525" y="1231900"/>
          <p14:tracePt t="97145" x="5108575" y="1241425"/>
          <p14:tracePt t="97161" x="5133975" y="1258888"/>
          <p14:tracePt t="97178" x="5153025" y="1268413"/>
          <p14:tracePt t="97195" x="5170488" y="1303338"/>
          <p14:tracePt t="97212" x="5187950" y="1322388"/>
          <p14:tracePt t="97228" x="5224463" y="1357313"/>
          <p14:tracePt t="97245" x="5232400" y="1366838"/>
          <p14:tracePt t="97262" x="5241925" y="1384300"/>
          <p14:tracePt t="97279" x="5268913" y="1438275"/>
          <p14:tracePt t="97296" x="5313363" y="1500188"/>
          <p14:tracePt t="97312" x="5367338" y="1571625"/>
          <p14:tracePt t="97328" x="5402263" y="1616075"/>
          <p14:tracePt t="97345" x="5429250" y="1660525"/>
          <p14:tracePt t="97362" x="5438775" y="1687513"/>
          <p14:tracePt t="97759" x="5411788" y="1660525"/>
          <p14:tracePt t="97767" x="5384800" y="1633538"/>
          <p14:tracePt t="97778" x="5348288" y="1625600"/>
          <p14:tracePt t="97795" x="5286375" y="1598613"/>
          <p14:tracePt t="97812" x="5187950" y="1571625"/>
          <p14:tracePt t="97828" x="5081588" y="1562100"/>
          <p14:tracePt t="97845" x="4956175" y="1562100"/>
          <p14:tracePt t="97862" x="4875213" y="1562100"/>
          <p14:tracePt t="97879" x="4759325" y="1562100"/>
          <p14:tracePt t="97895" x="4751388" y="1562100"/>
          <p14:tracePt t="97935" x="4741863" y="1562100"/>
          <p14:tracePt t="97951" x="4732338" y="1562100"/>
          <p14:tracePt t="97962" x="4705350" y="1562100"/>
          <p14:tracePt t="97979" x="4687888" y="1562100"/>
          <p14:tracePt t="97995" x="4660900" y="1562100"/>
          <p14:tracePt t="98012" x="4625975" y="1544638"/>
          <p14:tracePt t="98028" x="4581525" y="1536700"/>
          <p14:tracePt t="98045" x="4572000" y="1527175"/>
          <p14:tracePt t="98062" x="4562475" y="1509713"/>
          <p14:tracePt t="98079" x="4537075" y="1465263"/>
          <p14:tracePt t="98095" x="4537075" y="1401763"/>
          <p14:tracePt t="98112" x="4537075" y="1366838"/>
          <p14:tracePt t="98128" x="4537075" y="1347788"/>
          <p14:tracePt t="98145" x="4537075" y="1339850"/>
          <p14:tracePt t="98162" x="4537075" y="1322388"/>
          <p14:tracePt t="98231" x="4537075" y="1312863"/>
          <p14:tracePt t="98247" x="4537075" y="1303338"/>
          <p14:tracePt t="98255" x="4537075" y="1295400"/>
          <p14:tracePt t="98343" x="4537075" y="1285875"/>
          <p14:tracePt t="98495" x="4545013" y="1285875"/>
          <p14:tracePt t="98511" x="4581525" y="1285875"/>
          <p14:tracePt t="98528" x="4598988" y="1258888"/>
          <p14:tracePt t="98534" x="4608513" y="1231900"/>
          <p14:tracePt t="98545" x="4608513" y="1196975"/>
          <p14:tracePt t="98562" x="4643438" y="1116013"/>
          <p14:tracePt t="98578" x="4687888" y="1000125"/>
          <p14:tracePt t="98595" x="4732338" y="938213"/>
          <p14:tracePt t="98611" x="4732338" y="928688"/>
          <p14:tracePt t="98751" x="4741863" y="919163"/>
          <p14:tracePt t="98783" x="4759325" y="919163"/>
          <p14:tracePt t="98791" x="4768850" y="919163"/>
          <p14:tracePt t="98807" x="4776788" y="919163"/>
          <p14:tracePt t="98815" x="4795838" y="919163"/>
          <p14:tracePt t="98828" x="4840288" y="919163"/>
          <p14:tracePt t="98845" x="4991100" y="955675"/>
          <p14:tracePt t="98862" x="5143500" y="990600"/>
          <p14:tracePt t="98879" x="5465763" y="1044575"/>
          <p14:tracePt t="98895" x="5732463" y="1081088"/>
          <p14:tracePt t="98912" x="5938838" y="1143000"/>
          <p14:tracePt t="98928" x="6143625" y="1179513"/>
          <p14:tracePt t="98945" x="6215063" y="1204913"/>
          <p14:tracePt t="98961" x="6242050" y="1204913"/>
          <p14:tracePt t="98978" x="6269038" y="1204913"/>
          <p14:tracePt t="99011" x="6276975" y="1204913"/>
          <p14:tracePt t="99071" x="6286500" y="1204913"/>
          <p14:tracePt t="99079" x="6296025" y="1204913"/>
          <p14:tracePt t="99095" x="6313488" y="1204913"/>
          <p14:tracePt t="99112" x="6330950" y="1204913"/>
          <p14:tracePt t="99630" x="6340475" y="1204913"/>
          <p14:tracePt t="99647" x="6357938" y="1204913"/>
          <p14:tracePt t="99655" x="6367463" y="1204913"/>
          <p14:tracePt t="99663" x="6375400" y="1214438"/>
          <p14:tracePt t="99679" x="6384925" y="1250950"/>
          <p14:tracePt t="99695" x="6384925" y="1303338"/>
          <p14:tracePt t="99711" x="6384925" y="1339850"/>
          <p14:tracePt t="99728" x="6402388" y="1374775"/>
          <p14:tracePt t="99887" x="6384925" y="1357313"/>
          <p14:tracePt t="99903" x="6384925" y="1339850"/>
          <p14:tracePt t="99912" x="6375400" y="1312863"/>
          <p14:tracePt t="99919" x="6357938" y="1303338"/>
          <p14:tracePt t="99928" x="6357938" y="1276350"/>
          <p14:tracePt t="99945" x="6348413" y="1258888"/>
          <p14:tracePt t="99961" x="6330950" y="1223963"/>
          <p14:tracePt t="99995" x="6330950" y="1214438"/>
          <p14:tracePt t="100011" x="6313488" y="1187450"/>
          <p14:tracePt t="100028" x="6303963" y="1179513"/>
          <p14:tracePt t="100045" x="6276975" y="1169988"/>
          <p14:tracePt t="100062" x="6251575" y="1143000"/>
          <p14:tracePt t="100078" x="6215063" y="1133475"/>
          <p14:tracePt t="100095" x="6197600" y="1125538"/>
          <p14:tracePt t="100112" x="6134100" y="1125538"/>
          <p14:tracePt t="100128" x="6000750" y="1081088"/>
          <p14:tracePt t="100145" x="5867400" y="1062038"/>
          <p14:tracePt t="100161" x="5732463" y="1017588"/>
          <p14:tracePt t="100178" x="5581650" y="990600"/>
          <p14:tracePt t="100195" x="5394325" y="990600"/>
          <p14:tracePt t="100211" x="5241925" y="990600"/>
          <p14:tracePt t="100228" x="5072063" y="990600"/>
          <p14:tracePt t="100245" x="4983163" y="990600"/>
          <p14:tracePt t="100261" x="4919663" y="1009650"/>
          <p14:tracePt t="100279" x="4857750" y="1044575"/>
          <p14:tracePt t="100295" x="4830763" y="1071563"/>
          <p14:tracePt t="100311" x="4822825" y="1081088"/>
          <p14:tracePt t="100415" x="4813300" y="1089025"/>
          <p14:tracePt t="100431" x="4803775" y="1098550"/>
          <p14:tracePt t="100439" x="4768850" y="1108075"/>
          <p14:tracePt t="100447" x="4759325" y="1125538"/>
          <p14:tracePt t="100461" x="4751388" y="1143000"/>
          <p14:tracePt t="100479" x="4724400" y="1169988"/>
          <p14:tracePt t="100495" x="4714875" y="1223963"/>
          <p14:tracePt t="100528" x="4714875" y="1241425"/>
          <p14:tracePt t="100751" x="4714875" y="1231900"/>
          <p14:tracePt t="100759" x="4714875" y="1214438"/>
          <p14:tracePt t="100767" x="4714875" y="1196975"/>
          <p14:tracePt t="100783" x="4714875" y="1187450"/>
          <p14:tracePt t="100795" x="4732338" y="1160463"/>
          <p14:tracePt t="100811" x="4741863" y="1152525"/>
          <p14:tracePt t="100828" x="4751388" y="1143000"/>
          <p14:tracePt t="100845" x="4776788" y="1133475"/>
          <p14:tracePt t="100861" x="4830763" y="1125538"/>
          <p14:tracePt t="100879" x="5062538" y="1108075"/>
          <p14:tracePt t="100895" x="5348288" y="1108075"/>
          <p14:tracePt t="100912" x="5589588" y="1108075"/>
          <p14:tracePt t="100929" x="5786438" y="1089025"/>
          <p14:tracePt t="100945" x="5946775" y="1054100"/>
          <p14:tracePt t="100961" x="6010275" y="1044575"/>
          <p14:tracePt t="100978" x="6054725" y="1044575"/>
          <p14:tracePt t="100995" x="6062663" y="1044575"/>
          <p14:tracePt t="101031" x="6099175" y="1044575"/>
          <p14:tracePt t="101045" x="6108700" y="1044575"/>
          <p14:tracePt t="101061" x="6143625" y="1054100"/>
          <p14:tracePt t="101079" x="6215063" y="1125538"/>
          <p14:tracePt t="101095" x="6259513" y="1169988"/>
          <p14:tracePt t="101112" x="6296025" y="1187450"/>
          <p14:tracePt t="101159" x="6303963" y="1196975"/>
          <p14:tracePt t="101167" x="6303963" y="1204913"/>
          <p14:tracePt t="101191" x="6303963" y="1214438"/>
          <p14:tracePt t="101199" x="6303963" y="1231900"/>
          <p14:tracePt t="101879" x="6330950" y="1250950"/>
          <p14:tracePt t="101887" x="6340475" y="1276350"/>
          <p14:tracePt t="101896" x="6348413" y="1285875"/>
          <p14:tracePt t="101912" x="6367463" y="1339850"/>
          <p14:tracePt t="101928" x="6402388" y="1411288"/>
          <p14:tracePt t="101945" x="6429375" y="1473200"/>
          <p14:tracePt t="101961" x="6465888" y="1536700"/>
          <p14:tracePt t="101978" x="6473825" y="1544638"/>
          <p14:tracePt t="101995" x="6483350" y="1571625"/>
          <p14:tracePt t="102230" x="6483350" y="1562100"/>
          <p14:tracePt t="102239" x="6473825" y="1562100"/>
          <p14:tracePt t="102247" x="6446838" y="1562100"/>
          <p14:tracePt t="102261" x="6429375" y="1562100"/>
          <p14:tracePt t="102279" x="6197600" y="1562100"/>
          <p14:tracePt t="102295" x="6000750" y="1544638"/>
          <p14:tracePt t="102312" x="5848350" y="1544638"/>
          <p14:tracePt t="102328" x="5705475" y="1544638"/>
          <p14:tracePt t="102345" x="5581650" y="1544638"/>
          <p14:tracePt t="102361" x="5456238" y="1544638"/>
          <p14:tracePt t="102378" x="5394325" y="1544638"/>
          <p14:tracePt t="102395" x="5286375" y="1536700"/>
          <p14:tracePt t="102411" x="5153025" y="1500188"/>
          <p14:tracePt t="102428" x="5027613" y="1482725"/>
          <p14:tracePt t="102445" x="4946650" y="1473200"/>
          <p14:tracePt t="102461" x="4884738" y="1446213"/>
          <p14:tracePt t="102478" x="4875213" y="1446213"/>
          <p14:tracePt t="102495" x="4830763" y="1438275"/>
          <p14:tracePt t="102511" x="4822825" y="1438275"/>
          <p14:tracePt t="102575" x="4795838" y="1438275"/>
          <p14:tracePt t="102591" x="4786313" y="1438275"/>
          <p14:tracePt t="102599" x="4776788" y="1438275"/>
          <p14:tracePt t="102623" x="4768850" y="1438275"/>
          <p14:tracePt t="102631" x="4741863" y="1438275"/>
          <p14:tracePt t="102645" x="4732338" y="1438275"/>
          <p14:tracePt t="102661" x="4724400" y="1446213"/>
          <p14:tracePt t="102678" x="4714875" y="1455738"/>
          <p14:tracePt t="102895" x="4714875" y="1473200"/>
          <p14:tracePt t="102903" x="4751388" y="1473200"/>
          <p14:tracePt t="102912" x="4803775" y="1473200"/>
          <p14:tracePt t="102928" x="5010150" y="1473200"/>
          <p14:tracePt t="102945" x="5276850" y="1473200"/>
          <p14:tracePt t="102961" x="5562600" y="1473200"/>
          <p14:tracePt t="102978" x="5830888" y="1473200"/>
          <p14:tracePt t="102994" x="5973763" y="1473200"/>
          <p14:tracePt t="103011" x="6054725" y="1473200"/>
          <p14:tracePt t="103028" x="6099175" y="1473200"/>
          <p14:tracePt t="103045" x="6116638" y="1473200"/>
          <p14:tracePt t="103061" x="6134100" y="1473200"/>
          <p14:tracePt t="103078" x="6143625" y="1473200"/>
          <p14:tracePt t="103095" x="6170613" y="1473200"/>
          <p14:tracePt t="103112" x="6188075" y="1473200"/>
          <p14:tracePt t="103128" x="6197600" y="1473200"/>
          <p14:tracePt t="103145" x="6205538" y="1473200"/>
          <p14:tracePt t="103231" x="6224588" y="1473200"/>
          <p14:tracePt t="103279" x="6232525" y="1482725"/>
          <p14:tracePt t="103295" x="6232525" y="1490663"/>
          <p14:tracePt t="103303" x="6232525" y="1500188"/>
          <p14:tracePt t="103312" x="6205538" y="1509713"/>
          <p14:tracePt t="103328" x="6161088" y="1544638"/>
          <p14:tracePt t="103344" x="6081713" y="1581150"/>
          <p14:tracePt t="103361" x="5894388" y="1652588"/>
          <p14:tracePt t="103378" x="5670550" y="1704975"/>
          <p14:tracePt t="103395" x="5500688" y="1724025"/>
          <p14:tracePt t="103411" x="5348288" y="1724025"/>
          <p14:tracePt t="103428" x="5268913" y="1724025"/>
          <p14:tracePt t="103444" x="5197475" y="1724025"/>
          <p14:tracePt t="103461" x="5143500" y="1724025"/>
          <p14:tracePt t="103479" x="5089525" y="1724025"/>
          <p14:tracePt t="103495" x="5054600" y="1724025"/>
          <p14:tracePt t="103511" x="5037138" y="1731963"/>
          <p14:tracePt t="103528" x="4983163" y="1731963"/>
          <p14:tracePt t="103545" x="4938713" y="1741488"/>
          <p14:tracePt t="103561" x="4929188" y="1751013"/>
          <p14:tracePt t="103578" x="4919663" y="1768475"/>
          <p14:tracePt t="103623" x="4894263" y="1776413"/>
          <p14:tracePt t="103631" x="4884738" y="1776413"/>
          <p14:tracePt t="103647" x="4875213" y="1785938"/>
          <p14:tracePt t="103679" x="4875213" y="1803400"/>
          <p14:tracePt t="103687" x="4875213" y="1822450"/>
          <p14:tracePt t="103696" x="4875213" y="1830388"/>
          <p14:tracePt t="103712" x="4875213" y="1857375"/>
          <p14:tracePt t="103728" x="4875213" y="1866900"/>
          <p14:tracePt t="103744" x="4875213" y="1893888"/>
          <p14:tracePt t="103847" x="4875213" y="1911350"/>
          <p14:tracePt t="103863" x="4875213" y="1919288"/>
          <p14:tracePt t="103879" x="4875213" y="1928813"/>
          <p14:tracePt t="103895" x="4867275" y="1938338"/>
          <p14:tracePt t="103903" x="4857750" y="1955800"/>
          <p14:tracePt t="103912" x="4848225" y="1965325"/>
          <p14:tracePt t="103928" x="4830763" y="1973263"/>
          <p14:tracePt t="103944" x="4759325" y="1973263"/>
          <p14:tracePt t="103961" x="4705350" y="1973263"/>
          <p14:tracePt t="103978" x="4687888" y="1973263"/>
          <p14:tracePt t="104327" x="4705350" y="1982788"/>
          <p14:tracePt t="104335" x="4724400" y="1982788"/>
          <p14:tracePt t="104344" x="4759325" y="1982788"/>
          <p14:tracePt t="104361" x="4911725" y="2000250"/>
          <p14:tracePt t="104378" x="5133975" y="2054225"/>
          <p14:tracePt t="104395" x="5456238" y="2089150"/>
          <p14:tracePt t="104411" x="5741988" y="2143125"/>
          <p14:tracePt t="104428" x="5991225" y="2160588"/>
          <p14:tracePt t="104444" x="6143625" y="2179638"/>
          <p14:tracePt t="104461" x="6224588" y="2197100"/>
          <p14:tracePt t="104478" x="6251575" y="2197100"/>
          <p14:tracePt t="104494" x="6259513" y="2197100"/>
          <p14:tracePt t="104512" x="6269038" y="2197100"/>
          <p14:tracePt t="104703" x="6286500" y="2187575"/>
          <p14:tracePt t="104711" x="6286500" y="2170113"/>
          <p14:tracePt t="104728" x="6286500" y="2143125"/>
          <p14:tracePt t="104735" x="6269038" y="2108200"/>
          <p14:tracePt t="104745" x="6251575" y="2081213"/>
          <p14:tracePt t="104761" x="6224588" y="2036763"/>
          <p14:tracePt t="104778" x="6205538" y="1973263"/>
          <p14:tracePt t="104795" x="6188075" y="1955800"/>
          <p14:tracePt t="104895" x="6188075" y="1946275"/>
          <p14:tracePt t="104903" x="6188075" y="1938338"/>
          <p14:tracePt t="105015" x="6188075" y="1928813"/>
          <p14:tracePt t="105023" x="6197600" y="1919288"/>
          <p14:tracePt t="106031" x="6188075" y="1919288"/>
          <p14:tracePt t="106038" x="6180138" y="1919288"/>
          <p14:tracePt t="106535" x="6170613" y="1928813"/>
          <p14:tracePt t="106544" x="6161088" y="1938338"/>
          <p14:tracePt t="106559" x="6143625" y="1955800"/>
          <p14:tracePt t="106567" x="6126163" y="1973263"/>
          <p14:tracePt t="106591" x="6099175" y="1990725"/>
          <p14:tracePt t="106623" x="6089650" y="1990725"/>
          <p14:tracePt t="106639" x="6081713" y="2000250"/>
          <p14:tracePt t="106655" x="6072188" y="2000250"/>
          <p14:tracePt t="106663" x="6054725" y="2000250"/>
          <p14:tracePt t="106671" x="6045200" y="2000250"/>
          <p14:tracePt t="106679" x="6027738" y="2000250"/>
          <p14:tracePt t="106695" x="5983288" y="2000250"/>
          <p14:tracePt t="106712" x="5973763" y="2000250"/>
          <p14:tracePt t="106728" x="5965825" y="2000250"/>
          <p14:tracePt t="107431" x="5973763" y="2009775"/>
          <p14:tracePt t="107447" x="5991225" y="2009775"/>
          <p14:tracePt t="107455" x="6000750" y="2009775"/>
          <p14:tracePt t="107471" x="6018213" y="2009775"/>
          <p14:tracePt t="107479" x="6027738" y="2009775"/>
          <p14:tracePt t="107496" x="6037263" y="2009775"/>
          <p14:tracePt t="107512" x="6072188" y="2009775"/>
          <p14:tracePt t="107528" x="6089650" y="2009775"/>
          <p14:tracePt t="107545" x="6126163" y="2009775"/>
          <p14:tracePt t="107561" x="6161088" y="2009775"/>
          <p14:tracePt t="107578" x="6205538" y="2009775"/>
          <p14:tracePt t="107594" x="6215063" y="2009775"/>
          <p14:tracePt t="107611" x="6242050" y="2009775"/>
          <p14:tracePt t="107631" x="6251575" y="2009775"/>
          <p14:tracePt t="107671" x="6269038" y="2009775"/>
          <p14:tracePt t="107743" x="6269038" y="2000250"/>
          <p14:tracePt t="108303" x="6276975" y="1982788"/>
          <p14:tracePt t="109823" x="6269038" y="1982788"/>
          <p14:tracePt t="109839" x="6259513" y="1982788"/>
          <p14:tracePt t="109847" x="6251575" y="1982788"/>
          <p14:tracePt t="109855" x="6232525" y="1982788"/>
          <p14:tracePt t="109863" x="6188075" y="1982788"/>
          <p14:tracePt t="109878" x="6153150" y="1982788"/>
          <p14:tracePt t="109895" x="5919788" y="1982788"/>
          <p14:tracePt t="109911" x="5751513" y="1990725"/>
          <p14:tracePt t="109928" x="5608638" y="2027238"/>
          <p14:tracePt t="109944" x="5545138" y="2027238"/>
          <p14:tracePt t="109961" x="5537200" y="2027238"/>
          <p14:tracePt t="110031" x="5527675" y="2027238"/>
          <p14:tracePt t="110039" x="5518150" y="2027238"/>
          <p14:tracePt t="110047" x="5483225" y="2027238"/>
          <p14:tracePt t="110061" x="5473700" y="2027238"/>
          <p14:tracePt t="110078" x="5429250" y="2027238"/>
          <p14:tracePt t="110095" x="5313363" y="2027238"/>
          <p14:tracePt t="110112" x="5224463" y="2027238"/>
          <p14:tracePt t="110128" x="5108575" y="2027238"/>
          <p14:tracePt t="110144" x="5000625" y="2027238"/>
          <p14:tracePt t="110161" x="4911725" y="2027238"/>
          <p14:tracePt t="110178" x="4875213" y="2027238"/>
          <p14:tracePt t="110194" x="4857750" y="2027238"/>
          <p14:tracePt t="110263" x="4848225" y="2027238"/>
          <p14:tracePt t="110271" x="4822825" y="2027238"/>
          <p14:tracePt t="110279" x="4751388" y="2027238"/>
          <p14:tracePt t="110295" x="4598988" y="1982788"/>
          <p14:tracePt t="110312" x="4473575" y="1955800"/>
          <p14:tracePt t="110328" x="4429125" y="1955800"/>
          <p14:tracePt t="110344" x="4340225" y="1938338"/>
          <p14:tracePt t="110361" x="4330700" y="1938338"/>
          <p14:tracePt t="110378" x="4313238" y="1938338"/>
          <p14:tracePt t="110447" x="4295775" y="1938338"/>
          <p14:tracePt t="110631" x="4286250" y="1928813"/>
          <p14:tracePt t="110639" x="4286250" y="1919288"/>
          <p14:tracePt t="110647" x="4286250" y="1901825"/>
          <p14:tracePt t="110661" x="4286250" y="1847850"/>
          <p14:tracePt t="110678" x="4286250" y="1741488"/>
          <p14:tracePt t="110695" x="4259263" y="1562100"/>
          <p14:tracePt t="110712" x="4214813" y="1446213"/>
          <p14:tracePt t="110728" x="4197350" y="1384300"/>
          <p14:tracePt t="110744" x="4160838" y="1322388"/>
          <p14:tracePt t="110761" x="4125913" y="1241425"/>
          <p14:tracePt t="110778" x="4071938" y="1187450"/>
          <p14:tracePt t="110794" x="4054475" y="1169988"/>
          <p14:tracePt t="110828" x="4044950" y="1169988"/>
          <p14:tracePt t="110855" x="4027488" y="1169988"/>
          <p14:tracePt t="110863" x="4017963" y="1169988"/>
          <p14:tracePt t="110879" x="3983038" y="1179513"/>
          <p14:tracePt t="110895" x="3973513" y="1196975"/>
          <p14:tracePt t="110911" x="3956050" y="1204913"/>
          <p14:tracePt t="110928" x="3919538" y="1223963"/>
          <p14:tracePt t="110944" x="3902075" y="1241425"/>
          <p14:tracePt t="110961" x="3867150" y="1276350"/>
          <p14:tracePt t="110978" x="3848100" y="1312863"/>
          <p14:tracePt t="110994" x="3840163" y="1347788"/>
          <p14:tracePt t="111011" x="3822700" y="1357313"/>
          <p14:tracePt t="111044" x="3813175" y="1357313"/>
          <p14:tracePt t="111135" x="3803650" y="1366838"/>
          <p14:tracePt t="111151" x="3768725" y="1374775"/>
          <p14:tracePt t="111159" x="3759200" y="1384300"/>
          <p14:tracePt t="111175" x="3759200" y="1401763"/>
          <p14:tracePt t="111183" x="3751263" y="1411288"/>
          <p14:tracePt t="111194" x="3741738" y="1419225"/>
          <p14:tracePt t="111211" x="3705225" y="1446213"/>
          <p14:tracePt t="111228" x="3697288" y="1465263"/>
          <p14:tracePt t="111511" x="3697288" y="1473200"/>
          <p14:tracePt t="111527" x="3705225" y="1473200"/>
          <p14:tracePt t="111535" x="3714750" y="1473200"/>
          <p14:tracePt t="111545" x="3751263" y="1473200"/>
          <p14:tracePt t="111561" x="3795713" y="1465263"/>
          <p14:tracePt t="111578" x="3929063" y="1428750"/>
          <p14:tracePt t="111594" x="4179888" y="1393825"/>
          <p14:tracePt t="111611" x="4357688" y="1357313"/>
          <p14:tracePt t="111628" x="4394200" y="1357313"/>
          <p14:tracePt t="111711" x="4402138" y="1357313"/>
          <p14:tracePt t="111735" x="4402138" y="1366838"/>
          <p14:tracePt t="111767" x="4394200" y="1366838"/>
          <p14:tracePt t="111775" x="4367213" y="1384300"/>
          <p14:tracePt t="111783" x="4357688" y="1384300"/>
          <p14:tracePt t="111847" x="4330700" y="1393825"/>
          <p14:tracePt t="111855" x="4322763" y="1401763"/>
          <p14:tracePt t="111871" x="4303713" y="1401763"/>
          <p14:tracePt t="111879" x="4295775" y="1401763"/>
          <p14:tracePt t="111895" x="4251325" y="1401763"/>
          <p14:tracePt t="111912" x="4170363" y="1401763"/>
          <p14:tracePt t="111927" x="4081463" y="1401763"/>
          <p14:tracePt t="111944" x="4044950" y="1401763"/>
          <p14:tracePt t="111961" x="4027488" y="1411288"/>
          <p14:tracePt t="112599" x="4017963" y="1419225"/>
          <p14:tracePt t="112607" x="3990975" y="1446213"/>
          <p14:tracePt t="112615" x="3983038" y="1455738"/>
          <p14:tracePt t="112628" x="3973513" y="1465263"/>
          <p14:tracePt t="112644" x="3956050" y="1509713"/>
          <p14:tracePt t="112661" x="3929063" y="1536700"/>
          <p14:tracePt t="112677" x="3875088" y="1598613"/>
          <p14:tracePt t="112695" x="3840163" y="1652588"/>
          <p14:tracePt t="112712" x="3803650" y="1724025"/>
          <p14:tracePt t="112919" x="3803650" y="1758950"/>
          <p14:tracePt t="112927" x="3795713" y="1785938"/>
          <p14:tracePt t="112944" x="3795713" y="1803400"/>
          <p14:tracePt t="112951" x="3795713" y="1812925"/>
          <p14:tracePt t="112961" x="3776663" y="1830388"/>
          <p14:tracePt t="112977" x="3776663" y="1839913"/>
          <p14:tracePt t="112994" x="3768725" y="1901825"/>
          <p14:tracePt t="113011" x="3741738" y="1946275"/>
          <p14:tracePt t="113028" x="3714750" y="2027238"/>
          <p14:tracePt t="113044" x="3714750" y="2089150"/>
          <p14:tracePt t="113061" x="3679825" y="2152650"/>
          <p14:tracePt t="113078" x="3660775" y="2214563"/>
          <p14:tracePt t="113095" x="3660775" y="2251075"/>
          <p14:tracePt t="113111" x="3652838" y="2259013"/>
          <p14:tracePt t="113151" x="3652838" y="2268538"/>
          <p14:tracePt t="113167" x="3643313" y="2303463"/>
          <p14:tracePt t="113175" x="3616325" y="2312988"/>
          <p14:tracePt t="113191" x="3608388" y="2322513"/>
          <p14:tracePt t="113199" x="3571875" y="2339975"/>
          <p14:tracePt t="113211" x="3562350" y="2347913"/>
          <p14:tracePt t="113228" x="3544888" y="2366963"/>
          <p14:tracePt t="113327" x="3544888" y="2357438"/>
          <p14:tracePt t="113335" x="3544888" y="2347913"/>
          <p14:tracePt t="113344" x="3544888" y="2295525"/>
          <p14:tracePt t="113361" x="3544888" y="2251075"/>
          <p14:tracePt t="113377" x="3544888" y="2187575"/>
          <p14:tracePt t="113394" x="3544888" y="2179638"/>
          <p14:tracePt t="113411" x="3544888" y="2170113"/>
          <p14:tracePt t="113527" x="3544888" y="2179638"/>
          <p14:tracePt t="113535" x="3544888" y="2187575"/>
          <p14:tracePt t="113544" x="3544888" y="2224088"/>
          <p14:tracePt t="113561" x="3544888" y="2286000"/>
          <p14:tracePt t="113577" x="3544888" y="2366963"/>
          <p14:tracePt t="113595" x="3544888" y="2419350"/>
          <p14:tracePt t="113611" x="3527425" y="2500313"/>
          <p14:tracePt t="113628" x="3517900" y="2544763"/>
          <p14:tracePt t="113644" x="3517900" y="2554288"/>
          <p14:tracePt t="113661" x="3517900" y="2598738"/>
          <p14:tracePt t="113677" x="3517900" y="2616200"/>
          <p14:tracePt t="113695" x="3517900" y="2660650"/>
          <p14:tracePt t="113711" x="3509963" y="2679700"/>
          <p14:tracePt t="113831" x="3509963" y="2643188"/>
          <p14:tracePt t="113839" x="3527425" y="2544763"/>
          <p14:tracePt t="113847" x="3544888" y="2465388"/>
          <p14:tracePt t="113861" x="3562350" y="2339975"/>
          <p14:tracePt t="113877" x="3589338" y="2197100"/>
          <p14:tracePt t="113895" x="3608388" y="2081213"/>
          <p14:tracePt t="113911" x="3608388" y="2071688"/>
          <p14:tracePt t="113991" x="3608388" y="2108200"/>
          <p14:tracePt t="113999" x="3598863" y="2160588"/>
          <p14:tracePt t="114010" x="3598863" y="2214563"/>
          <p14:tracePt t="114027" x="3571875" y="2393950"/>
          <p14:tracePt t="114044" x="3482975" y="2616200"/>
          <p14:tracePt t="114061" x="3429000" y="2776538"/>
          <p14:tracePt t="114077" x="3419475" y="2840038"/>
          <p14:tracePt t="114094" x="3402013" y="2874963"/>
          <p14:tracePt t="114167" x="3411538" y="2884488"/>
          <p14:tracePt t="114191" x="3419475" y="2884488"/>
          <p14:tracePt t="114391" x="3438525" y="2884488"/>
          <p14:tracePt t="114399" x="3446463" y="2874963"/>
          <p14:tracePt t="114423" x="3473450" y="2840038"/>
          <p14:tracePt t="114431" x="3473450" y="2830513"/>
          <p14:tracePt t="114444" x="3473450" y="2803525"/>
          <p14:tracePt t="114461" x="3482975" y="2776538"/>
          <p14:tracePt t="114477" x="3482975" y="2751138"/>
          <p14:tracePt t="114494" x="3482975" y="2732088"/>
          <p14:tracePt t="114511" x="3482975" y="2714625"/>
          <p14:tracePt t="114528" x="3482975" y="2679700"/>
          <p14:tracePt t="114544" x="3482975" y="2670175"/>
          <p14:tracePt t="114561" x="3482975" y="2660650"/>
          <p14:tracePt t="114599" x="3482975" y="2652713"/>
          <p14:tracePt t="114611" x="3482975" y="2625725"/>
          <p14:tracePt t="114627" x="3482975" y="2608263"/>
          <p14:tracePt t="114644" x="3482975" y="2571750"/>
          <p14:tracePt t="114661" x="3482975" y="2554288"/>
          <p14:tracePt t="114677" x="3482975" y="2536825"/>
          <p14:tracePt t="114695" x="3482975" y="2500313"/>
          <p14:tracePt t="114711" x="3500438" y="2455863"/>
          <p14:tracePt t="114744" x="3509963" y="2428875"/>
          <p14:tracePt t="114983" x="3536950" y="2419350"/>
          <p14:tracePt t="114991" x="3562350" y="2393950"/>
          <p14:tracePt t="114999" x="3598863" y="2374900"/>
          <p14:tracePt t="115011" x="3670300" y="2366963"/>
          <p14:tracePt t="115027" x="3848100" y="2312988"/>
          <p14:tracePt t="115044" x="4152900" y="2241550"/>
          <p14:tracePt t="115061" x="4510088" y="2187575"/>
          <p14:tracePt t="115077" x="4875213" y="2125663"/>
          <p14:tracePt t="115095" x="5402263" y="2071688"/>
          <p14:tracePt t="115112" x="5626100" y="2017713"/>
          <p14:tracePt t="115128" x="5759450" y="2000250"/>
          <p14:tracePt t="115144" x="5786438" y="1990725"/>
          <p14:tracePt t="115351" x="5786438" y="1982788"/>
          <p14:tracePt t="115359" x="5768975" y="1973263"/>
          <p14:tracePt t="115367" x="5715000" y="1955800"/>
          <p14:tracePt t="115377" x="5634038" y="1955800"/>
          <p14:tracePt t="115394" x="5483225" y="1928813"/>
          <p14:tracePt t="115411" x="5402263" y="1928813"/>
          <p14:tracePt t="115427" x="5348288" y="1928813"/>
          <p14:tracePt t="115444" x="5295900" y="1928813"/>
          <p14:tracePt t="115783" x="5295900" y="1938338"/>
          <p14:tracePt t="115791" x="5259388" y="1982788"/>
          <p14:tracePt t="115799" x="5170488" y="2089150"/>
          <p14:tracePt t="115811" x="5081588" y="2179638"/>
          <p14:tracePt t="115827" x="4705350" y="2438400"/>
          <p14:tracePt t="115844" x="4214813" y="2768600"/>
          <p14:tracePt t="115861" x="3884613" y="3000375"/>
          <p14:tracePt t="115877" x="3687763" y="3179763"/>
          <p14:tracePt t="115895" x="3625850" y="3232150"/>
          <p14:tracePt t="115911" x="3616325" y="3241675"/>
          <p14:tracePt t="116047" x="3598863" y="3241675"/>
          <p14:tracePt t="116063" x="3589338" y="3241675"/>
          <p14:tracePt t="116103" x="3581400" y="3232150"/>
          <p14:tracePt t="116111" x="3581400" y="3205163"/>
          <p14:tracePt t="116119" x="3581400" y="3170238"/>
          <p14:tracePt t="116128" x="3581400" y="3133725"/>
          <p14:tracePt t="116144" x="3589338" y="3081338"/>
          <p14:tracePt t="116160" x="3598863" y="3027363"/>
          <p14:tracePt t="116177" x="3598863" y="2982913"/>
          <p14:tracePt t="116194" x="3598863" y="2965450"/>
          <p14:tracePt t="116271" x="3598863" y="2982913"/>
          <p14:tracePt t="116279" x="3598863" y="2990850"/>
          <p14:tracePt t="116287" x="3581400" y="3044825"/>
          <p14:tracePt t="116295" x="3571875" y="3081338"/>
          <p14:tracePt t="116311" x="3527425" y="3160713"/>
          <p14:tracePt t="116328" x="3509963" y="3205163"/>
          <p14:tracePt t="116344" x="3446463" y="3340100"/>
          <p14:tracePt t="116360" x="3402013" y="3455988"/>
          <p14:tracePt t="116377" x="3375025" y="3571875"/>
          <p14:tracePt t="116394" x="3357563" y="3687763"/>
          <p14:tracePt t="116411" x="3348038" y="3776663"/>
          <p14:tracePt t="116427" x="3348038" y="3813175"/>
          <p14:tracePt t="116444" x="3348038" y="3830638"/>
          <p14:tracePt t="116503" x="3348038" y="3803650"/>
          <p14:tracePt t="116511" x="3348038" y="3768725"/>
          <p14:tracePt t="116519" x="3384550" y="3705225"/>
          <p14:tracePt t="116528" x="3394075" y="3625850"/>
          <p14:tracePt t="116544" x="3411538" y="3473450"/>
          <p14:tracePt t="116560" x="3446463" y="3303588"/>
          <p14:tracePt t="116577" x="3455988" y="3152775"/>
          <p14:tracePt t="116594" x="3473450" y="3054350"/>
          <p14:tracePt t="116611" x="3473450" y="2990850"/>
          <p14:tracePt t="116627" x="3482975" y="2965450"/>
          <p14:tracePt t="116751" x="3482975" y="2938463"/>
          <p14:tracePt t="116759" x="3482975" y="2928938"/>
          <p14:tracePt t="116767" x="3482975" y="2919413"/>
          <p14:tracePt t="116777" x="3482975" y="2911475"/>
          <p14:tracePt t="116794" x="3482975" y="2874963"/>
          <p14:tracePt t="116811" x="3482975" y="2813050"/>
          <p14:tracePt t="116827" x="3446463" y="2795588"/>
          <p14:tracePt t="116844" x="3394075" y="2705100"/>
          <p14:tracePt t="116861" x="3367088" y="2670175"/>
          <p14:tracePt t="116877" x="3330575" y="2598738"/>
          <p14:tracePt t="116895" x="3286125" y="2544763"/>
          <p14:tracePt t="116910" x="3276600" y="2536825"/>
          <p14:tracePt t="116928" x="3268663" y="2536825"/>
          <p14:tracePt t="116944" x="3214688" y="2500313"/>
          <p14:tracePt t="116960" x="3205163" y="2490788"/>
          <p14:tracePt t="116977" x="3179763" y="2482850"/>
          <p14:tracePt t="116994" x="3152775" y="2455863"/>
          <p14:tracePt t="117011" x="3143250" y="2438400"/>
          <p14:tracePt t="117027" x="3133725" y="2401888"/>
          <p14:tracePt t="117061" x="3133725" y="2393950"/>
          <p14:tracePt t="117143" x="3125788" y="2384425"/>
          <p14:tracePt t="117215" x="3125788" y="2419350"/>
          <p14:tracePt t="117223" x="3170238" y="2446338"/>
          <p14:tracePt t="117231" x="3197225" y="2490788"/>
          <p14:tracePt t="117244" x="3224213" y="2544763"/>
          <p14:tracePt t="117261" x="3330575" y="2652713"/>
          <p14:tracePt t="117277" x="3411538" y="2751138"/>
          <p14:tracePt t="117294" x="3581400" y="2911475"/>
          <p14:tracePt t="117311" x="3616325" y="2946400"/>
          <p14:tracePt t="117423" x="3581400" y="2911475"/>
          <p14:tracePt t="117431" x="3517900" y="2840038"/>
          <p14:tracePt t="117439" x="3446463" y="2732088"/>
          <p14:tracePt t="117447" x="3394075" y="2652713"/>
          <p14:tracePt t="117461" x="3348038" y="2571750"/>
          <p14:tracePt t="117477" x="3241675" y="2384425"/>
          <p14:tracePt t="117495" x="3133725" y="2197100"/>
          <p14:tracePt t="117511" x="3133725" y="2187575"/>
          <p14:tracePt t="117591" x="3133725" y="2197100"/>
          <p14:tracePt t="117599" x="3143250" y="2241550"/>
          <p14:tracePt t="117610" x="3152775" y="2268538"/>
          <p14:tracePt t="117627" x="3224213" y="2347913"/>
          <p14:tracePt t="117644" x="3276600" y="2446338"/>
          <p14:tracePt t="117661" x="3367088" y="2536825"/>
          <p14:tracePt t="117677" x="3429000" y="2581275"/>
          <p14:tracePt t="117694" x="3438525" y="2589213"/>
          <p14:tracePt t="117783" x="3438525" y="2581275"/>
          <p14:tracePt t="117791" x="3429000" y="2527300"/>
          <p14:tracePt t="117799" x="3384550" y="2446338"/>
          <p14:tracePt t="117811" x="3330575" y="2339975"/>
          <p14:tracePt t="117827" x="3241675" y="2214563"/>
          <p14:tracePt t="117845" x="3179763" y="2125663"/>
          <p14:tracePt t="117861" x="3170238" y="2116138"/>
          <p14:tracePt t="117903" x="3170238" y="2160588"/>
          <p14:tracePt t="117912" x="3170238" y="2205038"/>
          <p14:tracePt t="117928" x="3170238" y="2347913"/>
          <p14:tracePt t="117945" x="3170238" y="2473325"/>
          <p14:tracePt t="117961" x="3170238" y="2581275"/>
          <p14:tracePt t="117978" x="3187700" y="2643188"/>
          <p14:tracePt t="117994" x="3205163" y="2679700"/>
          <p14:tracePt t="118011" x="3214688" y="2687638"/>
          <p14:tracePt t="118063" x="3232150" y="2660650"/>
          <p14:tracePt t="118071" x="3232150" y="2608263"/>
          <p14:tracePt t="118079" x="3232150" y="2571750"/>
          <p14:tracePt t="118095" x="3232150" y="2482850"/>
          <p14:tracePt t="118111" x="3232150" y="2401888"/>
          <p14:tracePt t="118127" x="3232150" y="2393950"/>
          <p14:tracePt t="118191" x="3232150" y="2401888"/>
          <p14:tracePt t="118199" x="3232150" y="2446338"/>
          <p14:tracePt t="118210" x="3232150" y="2482850"/>
          <p14:tracePt t="118227" x="3241675" y="2562225"/>
          <p14:tracePt t="118244" x="3259138" y="2608263"/>
          <p14:tracePt t="118261" x="3295650" y="2670175"/>
          <p14:tracePt t="118294" x="3295650" y="2687638"/>
          <p14:tracePt t="118335" x="3295650" y="2643188"/>
          <p14:tracePt t="118344" x="3295650" y="2589213"/>
          <p14:tracePt t="118351" x="3276600" y="2554288"/>
          <p14:tracePt t="118361" x="3224213" y="2473325"/>
          <p14:tracePt t="118378" x="3125788" y="2384425"/>
          <p14:tracePt t="118394" x="3089275" y="2347913"/>
          <p14:tracePt t="118411" x="3081338" y="2347913"/>
          <p14:tracePt t="118447" x="3062288" y="2347913"/>
          <p14:tracePt t="118461" x="3062288" y="2393950"/>
          <p14:tracePt t="118477" x="3062288" y="2455863"/>
          <p14:tracePt t="118494" x="3062288" y="2490788"/>
          <p14:tracePt t="118511" x="3071813" y="2554288"/>
          <p14:tracePt t="118528" x="3071813" y="2571750"/>
          <p14:tracePt t="118544" x="3081338" y="2581275"/>
          <p14:tracePt t="118647" x="3071813" y="2571750"/>
          <p14:tracePt t="118655" x="3062288" y="2562225"/>
          <p14:tracePt t="118735" x="3062288" y="2598738"/>
          <p14:tracePt t="118743" x="3081338" y="2643188"/>
          <p14:tracePt t="118751" x="3089275" y="2660650"/>
          <p14:tracePt t="118761" x="3116263" y="2705100"/>
          <p14:tracePt t="118778" x="3170238" y="2768600"/>
          <p14:tracePt t="118794" x="3205163" y="2830513"/>
          <p14:tracePt t="118811" x="3232150" y="2857500"/>
          <p14:tracePt t="118827" x="3241675" y="2894013"/>
          <p14:tracePt t="118844" x="3251200" y="2901950"/>
          <p14:tracePt t="118943" x="3268663" y="2901950"/>
          <p14:tracePt t="118951" x="3268663" y="2894013"/>
          <p14:tracePt t="118960" x="3251200" y="2822575"/>
          <p14:tracePt t="118977" x="3187700" y="2724150"/>
          <p14:tracePt t="118994" x="3133725" y="2608263"/>
          <p14:tracePt t="119011" x="3089275" y="2544763"/>
          <p14:tracePt t="119027" x="3054350" y="2509838"/>
          <p14:tracePt t="119111" x="3054350" y="2517775"/>
          <p14:tracePt t="119119" x="3054350" y="2554288"/>
          <p14:tracePt t="119128" x="3062288" y="2581275"/>
          <p14:tracePt t="119144" x="3160713" y="2670175"/>
          <p14:tracePt t="119161" x="3357563" y="2786063"/>
          <p14:tracePt t="119177" x="3500438" y="2884488"/>
          <p14:tracePt t="119194" x="3598863" y="2938463"/>
          <p14:tracePt t="119211" x="3616325" y="2955925"/>
          <p14:tracePt t="119271" x="3616325" y="2946400"/>
          <p14:tracePt t="119279" x="3598863" y="2901950"/>
          <p14:tracePt t="119287" x="3589338" y="2867025"/>
          <p14:tracePt t="119295" x="3544888" y="2768600"/>
          <p14:tracePt t="119311" x="3402013" y="2598738"/>
          <p14:tracePt t="119328" x="3286125" y="2428875"/>
          <p14:tracePt t="119344" x="3214688" y="2366963"/>
          <p14:tracePt t="119361" x="3205163" y="2357438"/>
          <p14:tracePt t="119399" x="3197225" y="2374900"/>
          <p14:tracePt t="119410" x="3197225" y="2401888"/>
          <p14:tracePt t="119427" x="3197225" y="2509838"/>
          <p14:tracePt t="119444" x="3214688" y="2589213"/>
          <p14:tracePt t="119461" x="3251200" y="2670175"/>
          <p14:tracePt t="119477" x="3276600" y="2714625"/>
          <p14:tracePt t="119494" x="3286125" y="2724150"/>
          <p14:tracePt t="119559" x="3286125" y="2705100"/>
          <p14:tracePt t="119567" x="3286125" y="2652713"/>
          <p14:tracePt t="119577" x="3286125" y="2589213"/>
          <p14:tracePt t="119594" x="3251200" y="2482850"/>
          <p14:tracePt t="119611" x="3232150" y="2401888"/>
          <p14:tracePt t="119627" x="3214688" y="2393950"/>
          <p14:tracePt t="119663" x="3205163" y="2384425"/>
          <p14:tracePt t="119679" x="3224213" y="2411413"/>
          <p14:tracePt t="119687" x="3232150" y="2446338"/>
          <p14:tracePt t="119695" x="3286125" y="2527300"/>
          <p14:tracePt t="119711" x="3322638" y="2589213"/>
          <p14:tracePt t="119728" x="3357563" y="2652713"/>
          <p14:tracePt t="119744" x="3367088" y="2660650"/>
          <p14:tracePt t="119799" x="3367088" y="2652713"/>
          <p14:tracePt t="119807" x="3367088" y="2625725"/>
          <p14:tracePt t="119815" x="3367088" y="2589213"/>
          <p14:tracePt t="119827" x="3357563" y="2562225"/>
          <p14:tracePt t="119844" x="3330575" y="2527300"/>
          <p14:tracePt t="119919" x="3330575" y="2536825"/>
          <p14:tracePt t="119928" x="3357563" y="2581275"/>
          <p14:tracePt t="119935" x="3367088" y="2589213"/>
          <p14:tracePt t="119944" x="3384550" y="2608263"/>
          <p14:tracePt t="119960" x="3419475" y="2652713"/>
          <p14:tracePt t="119994" x="3429000" y="2660650"/>
          <p14:tracePt t="120047" x="3429000" y="2633663"/>
          <p14:tracePt t="120055" x="3429000" y="2625725"/>
          <p14:tracePt t="120063" x="3429000" y="2598738"/>
          <p14:tracePt t="120077" x="3429000" y="2571750"/>
          <p14:tracePt t="120103" x="3429000" y="2544763"/>
          <p14:tracePt t="120207" x="3429000" y="2554288"/>
          <p14:tracePt t="120215" x="3429000" y="2581275"/>
          <p14:tracePt t="120227" x="3429000" y="2598738"/>
          <p14:tracePt t="120244" x="3438525" y="2625725"/>
          <p14:tracePt t="120261" x="3465513" y="2652713"/>
          <p14:tracePt t="120351" x="3482975" y="2660650"/>
          <p14:tracePt t="120360" x="3527425" y="2660650"/>
          <p14:tracePt t="120367" x="3562350" y="2679700"/>
          <p14:tracePt t="120377" x="3616325" y="2705100"/>
          <p14:tracePt t="120394" x="3840163" y="2741613"/>
          <p14:tracePt t="120411" x="4089400" y="2759075"/>
          <p14:tracePt t="120427" x="4446588" y="2813050"/>
          <p14:tracePt t="120444" x="4911725" y="2911475"/>
          <p14:tracePt t="120461" x="5357813" y="2955925"/>
          <p14:tracePt t="120477" x="5795963" y="3054350"/>
          <p14:tracePt t="120495" x="6188075" y="3187700"/>
          <p14:tracePt t="120511" x="6742113" y="3322638"/>
          <p14:tracePt t="120528" x="6946900" y="3394075"/>
          <p14:tracePt t="120544" x="7242175" y="3429000"/>
          <p14:tracePt t="120560" x="7527925" y="3429000"/>
          <p14:tracePt t="120577" x="7680325" y="3429000"/>
          <p14:tracePt t="120594" x="7823200" y="3429000"/>
          <p14:tracePt t="120611" x="7920038" y="3429000"/>
          <p14:tracePt t="120627" x="8081963" y="3429000"/>
          <p14:tracePt t="120644" x="8180388" y="3384550"/>
          <p14:tracePt t="120661" x="8277225" y="3384550"/>
          <p14:tracePt t="120677" x="8348663" y="3367088"/>
          <p14:tracePt t="120694" x="8483600" y="3348038"/>
          <p14:tracePt t="120711" x="8582025" y="3348038"/>
          <p14:tracePt t="120728" x="8599488" y="3348038"/>
          <p14:tracePt t="120744" x="8609013" y="3348038"/>
          <p14:tracePt t="120935" x="8643938" y="3357563"/>
          <p14:tracePt t="120944" x="8670925" y="3357563"/>
          <p14:tracePt t="120951" x="8724900" y="3340100"/>
          <p14:tracePt t="120961" x="8786813" y="3268663"/>
          <p14:tracePt t="120977" x="8894763" y="3160713"/>
          <p14:tracePt t="120994" x="9109075" y="3081338"/>
          <p14:tracePt t="121010" x="9304338" y="3062288"/>
          <p14:tracePt t="121027" x="9394825" y="3089275"/>
          <p14:tracePt t="121044" x="9439275" y="3224213"/>
          <p14:tracePt t="121060" x="9429750" y="3268663"/>
          <p14:tracePt t="121077" x="9420225" y="3276600"/>
          <p14:tracePt t="121094" x="9402763" y="3276600"/>
          <p14:tracePt t="121111" x="9375775" y="3276600"/>
          <p14:tracePt t="121128" x="9331325" y="3276600"/>
          <p14:tracePt t="121144" x="9323388" y="3276600"/>
          <p14:tracePt t="121161" x="9269413" y="3276600"/>
          <p14:tracePt t="121177" x="9090025" y="3241675"/>
          <p14:tracePt t="121194" x="8875713" y="3241675"/>
          <p14:tracePt t="121210" x="8742363" y="3241675"/>
          <p14:tracePt t="121228" x="8670925" y="3241675"/>
          <p14:tracePt t="121244" x="8589963" y="3268663"/>
          <p14:tracePt t="121261" x="8555038" y="3268663"/>
          <p14:tracePt t="121277" x="8501063" y="3268663"/>
          <p14:tracePt t="121295" x="8331200" y="3268663"/>
          <p14:tracePt t="121311" x="7759700" y="3152775"/>
          <p14:tracePt t="121328" x="6973888" y="2911475"/>
          <p14:tracePt t="121344" x="6153150" y="2697163"/>
          <p14:tracePt t="121361" x="5160963" y="2347913"/>
          <p14:tracePt t="121377" x="4054475" y="2044700"/>
          <p14:tracePt t="121394" x="2759075" y="1731963"/>
          <p14:tracePt t="121410" x="1544638" y="1393825"/>
          <p14:tracePt t="121427" x="642938" y="1027113"/>
          <p14:tracePt t="121444" x="374650" y="874713"/>
          <p14:tracePt t="121460" x="330200" y="839788"/>
          <p14:tracePt t="121477" x="330200" y="830263"/>
          <p14:tracePt t="121575" x="322263" y="822325"/>
          <p14:tracePt t="121583" x="285750" y="822325"/>
          <p14:tracePt t="121594" x="258763" y="822325"/>
          <p14:tracePt t="121610" x="179388" y="750888"/>
          <p14:tracePt t="121627" x="53975" y="554038"/>
          <p14:tracePt t="121644" x="17463" y="374650"/>
          <p14:tracePt t="122960" x="1384300" y="115888"/>
          <p14:tracePt t="123039" x="1374775" y="115888"/>
          <p14:tracePt t="123047" x="1366838" y="115888"/>
          <p14:tracePt t="123071" x="1339850" y="125413"/>
          <p14:tracePt t="123079" x="1322388" y="1428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9530"/>
            <a:ext cx="11189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 </a:t>
            </a:r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97" y="585028"/>
            <a:ext cx="66744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simplified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cascode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amplifier used in the theory is shown in the Figure. The current I = 1mA. Two transistor are identical with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100 and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50V.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r</a:t>
            </a:r>
            <a:r>
              <a:rPr lang="el-GR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</a:t>
            </a:r>
            <a:r>
              <a:rPr lang="el-GR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g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g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output resistance of the current source (I) is 200k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plot the small signal equivalent circuit.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voltage gain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597" y="4454157"/>
            <a:ext cx="946335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20, 2020.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submit through Blackboard as informed by Mr.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Blackboard announcement.</a:t>
            </a:r>
          </a:p>
          <a:p>
            <a:endParaRPr lang="en-US" sz="20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66" y="283830"/>
            <a:ext cx="4457700" cy="333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9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548</Words>
  <Application>Microsoft Office PowerPoint</Application>
  <PresentationFormat>Widescreen</PresentationFormat>
  <Paragraphs>46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Double Cascoding</vt:lpstr>
      <vt:lpstr>The Folded Cascode</vt:lpstr>
      <vt:lpstr>PowerPoint Presentation</vt:lpstr>
      <vt:lpstr>The BJT Cascode</vt:lpstr>
      <vt:lpstr>PowerPoint Presentation</vt:lpstr>
      <vt:lpstr>PowerPoint Presentation</vt:lpstr>
      <vt:lpstr>The Output Resistance of an Emitter-Degenerated CE Amplifier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39</cp:revision>
  <dcterms:created xsi:type="dcterms:W3CDTF">2020-03-05T02:18:58Z</dcterms:created>
  <dcterms:modified xsi:type="dcterms:W3CDTF">2020-03-06T14:20:04Z</dcterms:modified>
</cp:coreProperties>
</file>